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2">
          <p15:clr>
            <a:srgbClr val="A4A3A4"/>
          </p15:clr>
        </p15:guide>
        <p15:guide id="2" pos="26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265A9E-BAB6-4B77-9D4D-CAE049184EE2}">
  <a:tblStyle styleId="{0F265A9E-BAB6-4B77-9D4D-CAE049184EE2}" styleName="Table_0">
    <a:wholeTbl>
      <a:tcTxStyle b="off" i="off">
        <a:font>
          <a:latin typeface="News Gothic MT"/>
          <a:ea typeface="News Gothic MT"/>
          <a:cs typeface="News Gothic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EF"/>
          </a:solidFill>
        </a:fill>
      </a:tcStyle>
    </a:wholeTbl>
    <a:band1H>
      <a:tcTxStyle/>
      <a:tcStyle>
        <a:tcBdr/>
        <a:fill>
          <a:solidFill>
            <a:srgbClr val="CBD6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6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News Gothic MT"/>
          <a:ea typeface="News Gothic MT"/>
          <a:cs typeface="News Gothic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64"/>
  </p:normalViewPr>
  <p:slideViewPr>
    <p:cSldViewPr snapToGrid="0">
      <p:cViewPr varScale="1">
        <p:scale>
          <a:sx n="117" d="100"/>
          <a:sy n="117" d="100"/>
        </p:scale>
        <p:origin x="280" y="176"/>
      </p:cViewPr>
      <p:guideLst>
        <p:guide orient="horz" pos="3762"/>
        <p:guide pos="26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C9C10-07DD-154B-8C7D-4E8AC7D9648C}" type="doc">
      <dgm:prSet loTypeId="urn:microsoft.com/office/officeart/2005/8/layout/hierarchy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E2B372-F563-B04C-8038-169BC419E8B4}">
      <dgm:prSet phldrT="[Text]"/>
      <dgm:spPr>
        <a:pattFill prst="trellis">
          <a:fgClr>
            <a:schemeClr val="accent1">
              <a:hueOff val="0"/>
              <a:satOff val="0"/>
              <a:lumOff val="0"/>
            </a:schemeClr>
          </a:fgClr>
          <a:bgClr>
            <a:srgbClr val="00B050"/>
          </a:bgClr>
        </a:pattFill>
      </dgm:spPr>
      <dgm:t>
        <a:bodyPr/>
        <a:lstStyle/>
        <a:p>
          <a:r>
            <a:rPr lang="en-US" dirty="0"/>
            <a:t>SLHS Band Ensembles</a:t>
          </a:r>
        </a:p>
      </dgm:t>
    </dgm:pt>
    <dgm:pt modelId="{03DFD42B-72AD-E744-A803-4E34EA606E6D}" type="parTrans" cxnId="{CC179ADB-C7D6-1448-9E78-5B74EAF54D30}">
      <dgm:prSet/>
      <dgm:spPr/>
      <dgm:t>
        <a:bodyPr/>
        <a:lstStyle/>
        <a:p>
          <a:endParaRPr lang="en-US"/>
        </a:p>
      </dgm:t>
    </dgm:pt>
    <dgm:pt modelId="{7FD36F0C-0C9F-1943-8B67-B373B0A438D4}" type="sibTrans" cxnId="{CC179ADB-C7D6-1448-9E78-5B74EAF54D30}">
      <dgm:prSet/>
      <dgm:spPr/>
      <dgm:t>
        <a:bodyPr/>
        <a:lstStyle/>
        <a:p>
          <a:endParaRPr lang="en-US"/>
        </a:p>
      </dgm:t>
    </dgm:pt>
    <dgm:pt modelId="{A71360BE-E3EB-BC49-8CE7-717D1C68AB7C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r>
            <a:rPr lang="en-US" dirty="0"/>
            <a:t>Concert Band</a:t>
          </a:r>
        </a:p>
      </dgm:t>
    </dgm:pt>
    <dgm:pt modelId="{1C181963-51D6-744E-AF21-AA7760E6E217}" type="parTrans" cxnId="{19A8855B-AF1C-1840-84AD-B7458EE666B8}">
      <dgm:prSet/>
      <dgm:spPr/>
      <dgm:t>
        <a:bodyPr/>
        <a:lstStyle/>
        <a:p>
          <a:endParaRPr lang="en-US"/>
        </a:p>
      </dgm:t>
    </dgm:pt>
    <dgm:pt modelId="{139C28C2-77E1-0D48-A415-A3C1C8FBAB3A}" type="sibTrans" cxnId="{19A8855B-AF1C-1840-84AD-B7458EE666B8}">
      <dgm:prSet/>
      <dgm:spPr/>
      <dgm:t>
        <a:bodyPr/>
        <a:lstStyle/>
        <a:p>
          <a:endParaRPr lang="en-US"/>
        </a:p>
      </dgm:t>
    </dgm:pt>
    <dgm:pt modelId="{D0C0F7FE-BC5B-6C44-9786-5AAE75A30D6B}">
      <dgm:prSet phldrT="[Text]"/>
      <dgm:spPr>
        <a:gradFill rotWithShape="0">
          <a:gsLst>
            <a:gs pos="0">
              <a:schemeClr val="accent1"/>
            </a:gs>
            <a:gs pos="100000">
              <a:srgbClr val="00B050"/>
            </a:gs>
          </a:gsLst>
          <a:lin ang="5400000" scaled="1"/>
        </a:gradFill>
      </dgm:spPr>
      <dgm:t>
        <a:bodyPr/>
        <a:lstStyle/>
        <a:p>
          <a:r>
            <a:rPr lang="en-US" dirty="0"/>
            <a:t>Marching Ensembles</a:t>
          </a:r>
        </a:p>
      </dgm:t>
    </dgm:pt>
    <dgm:pt modelId="{FBE2AA24-EF4F-FE49-9975-349D9F33A509}" type="parTrans" cxnId="{8B3DB3DC-EB6D-4A4E-A002-625809DCB109}">
      <dgm:prSet/>
      <dgm:spPr/>
      <dgm:t>
        <a:bodyPr/>
        <a:lstStyle/>
        <a:p>
          <a:endParaRPr lang="en-US"/>
        </a:p>
      </dgm:t>
    </dgm:pt>
    <dgm:pt modelId="{B43C0B0D-6DC1-324D-8C9A-2A663B0596F1}" type="sibTrans" cxnId="{8B3DB3DC-EB6D-4A4E-A002-625809DCB109}">
      <dgm:prSet/>
      <dgm:spPr/>
      <dgm:t>
        <a:bodyPr/>
        <a:lstStyle/>
        <a:p>
          <a:endParaRPr lang="en-US"/>
        </a:p>
      </dgm:t>
    </dgm:pt>
    <dgm:pt modelId="{63F1954F-7FA9-D84C-B847-44D16E9DAF31}">
      <dgm:prSet/>
      <dgm:spPr>
        <a:gradFill rotWithShape="0">
          <a:gsLst>
            <a:gs pos="0">
              <a:schemeClr val="accent1"/>
            </a:gs>
            <a:gs pos="100000">
              <a:srgbClr val="00B050"/>
            </a:gs>
          </a:gsLst>
          <a:lin ang="5400000" scaled="1"/>
        </a:gradFill>
      </dgm:spPr>
      <dgm:t>
        <a:bodyPr/>
        <a:lstStyle/>
        <a:p>
          <a:r>
            <a:rPr lang="en-US" dirty="0"/>
            <a:t>Marching Band</a:t>
          </a:r>
        </a:p>
      </dgm:t>
    </dgm:pt>
    <dgm:pt modelId="{DDF65F5C-9156-E84E-BC97-11C96ACF1D0C}" type="parTrans" cxnId="{112BFBD7-FE7A-EA4B-A6C0-8508B9496412}">
      <dgm:prSet/>
      <dgm:spPr/>
      <dgm:t>
        <a:bodyPr/>
        <a:lstStyle/>
        <a:p>
          <a:endParaRPr lang="en-US"/>
        </a:p>
      </dgm:t>
    </dgm:pt>
    <dgm:pt modelId="{1B106517-6831-664B-AEE8-B6C6B825A1DA}" type="sibTrans" cxnId="{112BFBD7-FE7A-EA4B-A6C0-8508B9496412}">
      <dgm:prSet/>
      <dgm:spPr/>
      <dgm:t>
        <a:bodyPr/>
        <a:lstStyle/>
        <a:p>
          <a:endParaRPr lang="en-US"/>
        </a:p>
      </dgm:t>
    </dgm:pt>
    <dgm:pt modelId="{B2BE747E-8CF1-1D49-BE17-C43BB8440527}">
      <dgm:prSet/>
      <dgm:spPr>
        <a:gradFill rotWithShape="0">
          <a:gsLst>
            <a:gs pos="0">
              <a:schemeClr val="accent1"/>
            </a:gs>
            <a:gs pos="100000">
              <a:srgbClr val="00B050"/>
            </a:gs>
          </a:gsLst>
          <a:lin ang="5400000" scaled="1"/>
        </a:gradFill>
      </dgm:spPr>
      <dgm:t>
        <a:bodyPr/>
        <a:lstStyle/>
        <a:p>
          <a:r>
            <a:rPr lang="en-US" dirty="0"/>
            <a:t>Winter Guard</a:t>
          </a:r>
        </a:p>
      </dgm:t>
    </dgm:pt>
    <dgm:pt modelId="{10ED64F1-C300-CC48-86EB-8C7AEB759BFB}" type="parTrans" cxnId="{CB559795-04D4-5E44-876D-8A07BFDC55E2}">
      <dgm:prSet/>
      <dgm:spPr/>
      <dgm:t>
        <a:bodyPr/>
        <a:lstStyle/>
        <a:p>
          <a:endParaRPr lang="en-US"/>
        </a:p>
      </dgm:t>
    </dgm:pt>
    <dgm:pt modelId="{30A849B4-0FFF-AD43-8076-340978DEE075}" type="sibTrans" cxnId="{CB559795-04D4-5E44-876D-8A07BFDC55E2}">
      <dgm:prSet/>
      <dgm:spPr/>
      <dgm:t>
        <a:bodyPr/>
        <a:lstStyle/>
        <a:p>
          <a:endParaRPr lang="en-US"/>
        </a:p>
      </dgm:t>
    </dgm:pt>
    <dgm:pt modelId="{552CEBEC-9ACC-EC48-AB2B-B9869D079CEA}">
      <dgm:prSet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r>
            <a:rPr lang="en-US" dirty="0"/>
            <a:t>Wind Ensemble</a:t>
          </a:r>
        </a:p>
      </dgm:t>
    </dgm:pt>
    <dgm:pt modelId="{512C548F-A42D-D748-8DCD-EB674C973516}" type="parTrans" cxnId="{BD297501-CED6-E144-A735-E2DE0C4FC36E}">
      <dgm:prSet/>
      <dgm:spPr/>
      <dgm:t>
        <a:bodyPr/>
        <a:lstStyle/>
        <a:p>
          <a:endParaRPr lang="en-US"/>
        </a:p>
      </dgm:t>
    </dgm:pt>
    <dgm:pt modelId="{3F7556C2-5789-4B41-BD59-3EF5652696DB}" type="sibTrans" cxnId="{BD297501-CED6-E144-A735-E2DE0C4FC36E}">
      <dgm:prSet/>
      <dgm:spPr/>
      <dgm:t>
        <a:bodyPr/>
        <a:lstStyle/>
        <a:p>
          <a:endParaRPr lang="en-US"/>
        </a:p>
      </dgm:t>
    </dgm:pt>
    <dgm:pt modelId="{7C89A5B6-C179-E74D-9E6B-E5BBDC93917F}">
      <dgm:prSet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r>
            <a:rPr lang="en-US" dirty="0"/>
            <a:t>Symphonic Band</a:t>
          </a:r>
        </a:p>
      </dgm:t>
    </dgm:pt>
    <dgm:pt modelId="{26657EF6-0500-634D-8571-455E9814ED3C}" type="parTrans" cxnId="{F80324E1-E0C1-C34D-90DF-5F2687C0A0A9}">
      <dgm:prSet/>
      <dgm:spPr/>
      <dgm:t>
        <a:bodyPr/>
        <a:lstStyle/>
        <a:p>
          <a:endParaRPr lang="en-US"/>
        </a:p>
      </dgm:t>
    </dgm:pt>
    <dgm:pt modelId="{BEF471FA-361D-C042-BA2D-5EE43D8BCE27}" type="sibTrans" cxnId="{F80324E1-E0C1-C34D-90DF-5F2687C0A0A9}">
      <dgm:prSet/>
      <dgm:spPr/>
      <dgm:t>
        <a:bodyPr/>
        <a:lstStyle/>
        <a:p>
          <a:endParaRPr lang="en-US"/>
        </a:p>
      </dgm:t>
    </dgm:pt>
    <dgm:pt modelId="{1F157532-FD85-8D48-B7DC-B473F3A027B5}">
      <dgm:prSet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r>
            <a:rPr lang="en-US" dirty="0"/>
            <a:t>Jazz Band (after school only)</a:t>
          </a:r>
        </a:p>
      </dgm:t>
    </dgm:pt>
    <dgm:pt modelId="{832436A7-8141-F947-BFBB-54F79E4716DE}" type="parTrans" cxnId="{CED9C0E4-3CB0-5348-A2B4-DB125F9E8913}">
      <dgm:prSet/>
      <dgm:spPr/>
      <dgm:t>
        <a:bodyPr/>
        <a:lstStyle/>
        <a:p>
          <a:endParaRPr lang="en-US"/>
        </a:p>
      </dgm:t>
    </dgm:pt>
    <dgm:pt modelId="{9A9EC4CA-305D-644D-896D-9E81508690ED}" type="sibTrans" cxnId="{CED9C0E4-3CB0-5348-A2B4-DB125F9E8913}">
      <dgm:prSet/>
      <dgm:spPr/>
      <dgm:t>
        <a:bodyPr/>
        <a:lstStyle/>
        <a:p>
          <a:endParaRPr lang="en-US"/>
        </a:p>
      </dgm:t>
    </dgm:pt>
    <dgm:pt modelId="{A265B071-EB4A-E044-9615-C38C8697A1FF}" type="pres">
      <dgm:prSet presAssocID="{96FC9C10-07DD-154B-8C7D-4E8AC7D9648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813917C-A25E-024F-B49C-81FBE1AA6122}" type="pres">
      <dgm:prSet presAssocID="{96FC9C10-07DD-154B-8C7D-4E8AC7D9648C}" presName="hierFlow" presStyleCnt="0"/>
      <dgm:spPr/>
    </dgm:pt>
    <dgm:pt modelId="{7C40437F-84A8-5C46-B86C-9ADB0CA5A1E0}" type="pres">
      <dgm:prSet presAssocID="{96FC9C10-07DD-154B-8C7D-4E8AC7D9648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837D0AD-352E-5D4C-89C7-A5FFED2444F3}" type="pres">
      <dgm:prSet presAssocID="{24E2B372-F563-B04C-8038-169BC419E8B4}" presName="Name17" presStyleCnt="0"/>
      <dgm:spPr/>
    </dgm:pt>
    <dgm:pt modelId="{86D27C37-E2D5-EC42-9ADE-C2C7BAC254BF}" type="pres">
      <dgm:prSet presAssocID="{24E2B372-F563-B04C-8038-169BC419E8B4}" presName="level1Shape" presStyleLbl="node0" presStyleIdx="0" presStyleCnt="1">
        <dgm:presLayoutVars>
          <dgm:chPref val="3"/>
        </dgm:presLayoutVars>
      </dgm:prSet>
      <dgm:spPr/>
    </dgm:pt>
    <dgm:pt modelId="{61055D15-78C9-D94F-8D87-E83EA7D8EDA4}" type="pres">
      <dgm:prSet presAssocID="{24E2B372-F563-B04C-8038-169BC419E8B4}" presName="hierChild2" presStyleCnt="0"/>
      <dgm:spPr/>
    </dgm:pt>
    <dgm:pt modelId="{838434A0-34BB-004E-B417-085510A2760A}" type="pres">
      <dgm:prSet presAssocID="{1C181963-51D6-744E-AF21-AA7760E6E217}" presName="Name25" presStyleLbl="parChTrans1D2" presStyleIdx="0" presStyleCnt="2"/>
      <dgm:spPr/>
    </dgm:pt>
    <dgm:pt modelId="{5FA30C02-6484-4540-BEB5-D3BD4F5981F3}" type="pres">
      <dgm:prSet presAssocID="{1C181963-51D6-744E-AF21-AA7760E6E217}" presName="connTx" presStyleLbl="parChTrans1D2" presStyleIdx="0" presStyleCnt="2"/>
      <dgm:spPr/>
    </dgm:pt>
    <dgm:pt modelId="{1DE94A17-A074-5A41-BA39-E514BEFD7CA3}" type="pres">
      <dgm:prSet presAssocID="{A71360BE-E3EB-BC49-8CE7-717D1C68AB7C}" presName="Name30" presStyleCnt="0"/>
      <dgm:spPr/>
    </dgm:pt>
    <dgm:pt modelId="{9CAC2591-759E-0B43-82C7-5C089CD0D9AB}" type="pres">
      <dgm:prSet presAssocID="{A71360BE-E3EB-BC49-8CE7-717D1C68AB7C}" presName="level2Shape" presStyleLbl="node2" presStyleIdx="0" presStyleCnt="2"/>
      <dgm:spPr/>
    </dgm:pt>
    <dgm:pt modelId="{5CD69D48-EC6B-DB48-B1E4-7A820663A218}" type="pres">
      <dgm:prSet presAssocID="{A71360BE-E3EB-BC49-8CE7-717D1C68AB7C}" presName="hierChild3" presStyleCnt="0"/>
      <dgm:spPr/>
    </dgm:pt>
    <dgm:pt modelId="{229389BC-2E23-D04F-9059-D21F424FABBB}" type="pres">
      <dgm:prSet presAssocID="{512C548F-A42D-D748-8DCD-EB674C973516}" presName="Name25" presStyleLbl="parChTrans1D3" presStyleIdx="0" presStyleCnt="5"/>
      <dgm:spPr/>
    </dgm:pt>
    <dgm:pt modelId="{7DFAFDEF-C514-C948-A308-7714561FA153}" type="pres">
      <dgm:prSet presAssocID="{512C548F-A42D-D748-8DCD-EB674C973516}" presName="connTx" presStyleLbl="parChTrans1D3" presStyleIdx="0" presStyleCnt="5"/>
      <dgm:spPr/>
    </dgm:pt>
    <dgm:pt modelId="{9105E2CC-DE6E-3C40-9408-4C2433FFF799}" type="pres">
      <dgm:prSet presAssocID="{552CEBEC-9ACC-EC48-AB2B-B9869D079CEA}" presName="Name30" presStyleCnt="0"/>
      <dgm:spPr/>
    </dgm:pt>
    <dgm:pt modelId="{25270F27-D89A-F942-BF0C-016CAB59F752}" type="pres">
      <dgm:prSet presAssocID="{552CEBEC-9ACC-EC48-AB2B-B9869D079CEA}" presName="level2Shape" presStyleLbl="node3" presStyleIdx="0" presStyleCnt="5"/>
      <dgm:spPr/>
    </dgm:pt>
    <dgm:pt modelId="{AFAC9266-0DE6-534F-A4DF-0703E6CEEC65}" type="pres">
      <dgm:prSet presAssocID="{552CEBEC-9ACC-EC48-AB2B-B9869D079CEA}" presName="hierChild3" presStyleCnt="0"/>
      <dgm:spPr/>
    </dgm:pt>
    <dgm:pt modelId="{C47F4B47-9B3C-D943-A87C-73DC859F0E9C}" type="pres">
      <dgm:prSet presAssocID="{26657EF6-0500-634D-8571-455E9814ED3C}" presName="Name25" presStyleLbl="parChTrans1D3" presStyleIdx="1" presStyleCnt="5"/>
      <dgm:spPr/>
    </dgm:pt>
    <dgm:pt modelId="{6A420EB7-7399-C145-911C-04DB84B0E90F}" type="pres">
      <dgm:prSet presAssocID="{26657EF6-0500-634D-8571-455E9814ED3C}" presName="connTx" presStyleLbl="parChTrans1D3" presStyleIdx="1" presStyleCnt="5"/>
      <dgm:spPr/>
    </dgm:pt>
    <dgm:pt modelId="{58066771-AB62-AF41-B611-684EC15F451E}" type="pres">
      <dgm:prSet presAssocID="{7C89A5B6-C179-E74D-9E6B-E5BBDC93917F}" presName="Name30" presStyleCnt="0"/>
      <dgm:spPr/>
    </dgm:pt>
    <dgm:pt modelId="{E3808802-BDE2-D342-9E5C-FBBE32C62A55}" type="pres">
      <dgm:prSet presAssocID="{7C89A5B6-C179-E74D-9E6B-E5BBDC93917F}" presName="level2Shape" presStyleLbl="node3" presStyleIdx="1" presStyleCnt="5"/>
      <dgm:spPr/>
    </dgm:pt>
    <dgm:pt modelId="{93402402-15A0-6C40-956A-26B5610F62E6}" type="pres">
      <dgm:prSet presAssocID="{7C89A5B6-C179-E74D-9E6B-E5BBDC93917F}" presName="hierChild3" presStyleCnt="0"/>
      <dgm:spPr/>
    </dgm:pt>
    <dgm:pt modelId="{09C61CD4-2FCB-0F41-AD84-6E54326F852F}" type="pres">
      <dgm:prSet presAssocID="{832436A7-8141-F947-BFBB-54F79E4716DE}" presName="Name25" presStyleLbl="parChTrans1D3" presStyleIdx="2" presStyleCnt="5"/>
      <dgm:spPr/>
    </dgm:pt>
    <dgm:pt modelId="{EAF54753-D45D-3F48-AAF7-2A71C43255D7}" type="pres">
      <dgm:prSet presAssocID="{832436A7-8141-F947-BFBB-54F79E4716DE}" presName="connTx" presStyleLbl="parChTrans1D3" presStyleIdx="2" presStyleCnt="5"/>
      <dgm:spPr/>
    </dgm:pt>
    <dgm:pt modelId="{F5FB947D-CE0A-6D42-B7DB-882244570B8B}" type="pres">
      <dgm:prSet presAssocID="{1F157532-FD85-8D48-B7DC-B473F3A027B5}" presName="Name30" presStyleCnt="0"/>
      <dgm:spPr/>
    </dgm:pt>
    <dgm:pt modelId="{A7E93F38-ACDC-6D4C-82CC-6BAA974BB21B}" type="pres">
      <dgm:prSet presAssocID="{1F157532-FD85-8D48-B7DC-B473F3A027B5}" presName="level2Shape" presStyleLbl="node3" presStyleIdx="2" presStyleCnt="5"/>
      <dgm:spPr/>
    </dgm:pt>
    <dgm:pt modelId="{F949F4B6-5337-EA44-A8F7-6C53EE068E58}" type="pres">
      <dgm:prSet presAssocID="{1F157532-FD85-8D48-B7DC-B473F3A027B5}" presName="hierChild3" presStyleCnt="0"/>
      <dgm:spPr/>
    </dgm:pt>
    <dgm:pt modelId="{F1AEBBD9-35C5-D146-9EDA-D541F89752D6}" type="pres">
      <dgm:prSet presAssocID="{FBE2AA24-EF4F-FE49-9975-349D9F33A509}" presName="Name25" presStyleLbl="parChTrans1D2" presStyleIdx="1" presStyleCnt="2"/>
      <dgm:spPr/>
    </dgm:pt>
    <dgm:pt modelId="{B1978889-D474-9D47-B55F-C6B3D7E123D3}" type="pres">
      <dgm:prSet presAssocID="{FBE2AA24-EF4F-FE49-9975-349D9F33A509}" presName="connTx" presStyleLbl="parChTrans1D2" presStyleIdx="1" presStyleCnt="2"/>
      <dgm:spPr/>
    </dgm:pt>
    <dgm:pt modelId="{A909D094-9CA2-BA4E-97A5-C77D4AFC30ED}" type="pres">
      <dgm:prSet presAssocID="{D0C0F7FE-BC5B-6C44-9786-5AAE75A30D6B}" presName="Name30" presStyleCnt="0"/>
      <dgm:spPr/>
    </dgm:pt>
    <dgm:pt modelId="{8D17161C-8978-814C-98F1-481C09997430}" type="pres">
      <dgm:prSet presAssocID="{D0C0F7FE-BC5B-6C44-9786-5AAE75A30D6B}" presName="level2Shape" presStyleLbl="node2" presStyleIdx="1" presStyleCnt="2"/>
      <dgm:spPr/>
    </dgm:pt>
    <dgm:pt modelId="{177BE4AD-DBB7-7F4D-B468-8735B2C882F5}" type="pres">
      <dgm:prSet presAssocID="{D0C0F7FE-BC5B-6C44-9786-5AAE75A30D6B}" presName="hierChild3" presStyleCnt="0"/>
      <dgm:spPr/>
    </dgm:pt>
    <dgm:pt modelId="{C6FE8A37-73D0-BC4B-8B76-F971FDCEC9BB}" type="pres">
      <dgm:prSet presAssocID="{DDF65F5C-9156-E84E-BC97-11C96ACF1D0C}" presName="Name25" presStyleLbl="parChTrans1D3" presStyleIdx="3" presStyleCnt="5"/>
      <dgm:spPr/>
    </dgm:pt>
    <dgm:pt modelId="{B6387FB8-FAEF-5D48-A1A9-E3463592651E}" type="pres">
      <dgm:prSet presAssocID="{DDF65F5C-9156-E84E-BC97-11C96ACF1D0C}" presName="connTx" presStyleLbl="parChTrans1D3" presStyleIdx="3" presStyleCnt="5"/>
      <dgm:spPr/>
    </dgm:pt>
    <dgm:pt modelId="{E8713289-D8C8-9749-B914-FF127EEC16D1}" type="pres">
      <dgm:prSet presAssocID="{63F1954F-7FA9-D84C-B847-44D16E9DAF31}" presName="Name30" presStyleCnt="0"/>
      <dgm:spPr/>
    </dgm:pt>
    <dgm:pt modelId="{C146E00D-AA77-D242-89B2-484BC72C73B9}" type="pres">
      <dgm:prSet presAssocID="{63F1954F-7FA9-D84C-B847-44D16E9DAF31}" presName="level2Shape" presStyleLbl="node3" presStyleIdx="3" presStyleCnt="5"/>
      <dgm:spPr/>
    </dgm:pt>
    <dgm:pt modelId="{1D7CBA08-B013-D540-94F7-B89F636D1839}" type="pres">
      <dgm:prSet presAssocID="{63F1954F-7FA9-D84C-B847-44D16E9DAF31}" presName="hierChild3" presStyleCnt="0"/>
      <dgm:spPr/>
    </dgm:pt>
    <dgm:pt modelId="{3B27B8FC-1FFF-6145-9D54-87D1276772F6}" type="pres">
      <dgm:prSet presAssocID="{10ED64F1-C300-CC48-86EB-8C7AEB759BFB}" presName="Name25" presStyleLbl="parChTrans1D3" presStyleIdx="4" presStyleCnt="5"/>
      <dgm:spPr/>
    </dgm:pt>
    <dgm:pt modelId="{D29648D1-6D81-7940-B82A-F8BCE4702D14}" type="pres">
      <dgm:prSet presAssocID="{10ED64F1-C300-CC48-86EB-8C7AEB759BFB}" presName="connTx" presStyleLbl="parChTrans1D3" presStyleIdx="4" presStyleCnt="5"/>
      <dgm:spPr/>
    </dgm:pt>
    <dgm:pt modelId="{1A2FF8BB-7AD6-7447-A876-3AF86FBE83F8}" type="pres">
      <dgm:prSet presAssocID="{B2BE747E-8CF1-1D49-BE17-C43BB8440527}" presName="Name30" presStyleCnt="0"/>
      <dgm:spPr/>
    </dgm:pt>
    <dgm:pt modelId="{6457C02A-07D6-EB4F-A034-8DF5F381AD34}" type="pres">
      <dgm:prSet presAssocID="{B2BE747E-8CF1-1D49-BE17-C43BB8440527}" presName="level2Shape" presStyleLbl="node3" presStyleIdx="4" presStyleCnt="5"/>
      <dgm:spPr/>
    </dgm:pt>
    <dgm:pt modelId="{2A44EFD5-FD93-4B41-A86B-780082BF026D}" type="pres">
      <dgm:prSet presAssocID="{B2BE747E-8CF1-1D49-BE17-C43BB8440527}" presName="hierChild3" presStyleCnt="0"/>
      <dgm:spPr/>
    </dgm:pt>
    <dgm:pt modelId="{3F29C2C0-A027-DB48-8566-07E95C0CF155}" type="pres">
      <dgm:prSet presAssocID="{96FC9C10-07DD-154B-8C7D-4E8AC7D9648C}" presName="bgShapesFlow" presStyleCnt="0"/>
      <dgm:spPr/>
    </dgm:pt>
  </dgm:ptLst>
  <dgm:cxnLst>
    <dgm:cxn modelId="{BD297501-CED6-E144-A735-E2DE0C4FC36E}" srcId="{A71360BE-E3EB-BC49-8CE7-717D1C68AB7C}" destId="{552CEBEC-9ACC-EC48-AB2B-B9869D079CEA}" srcOrd="0" destOrd="0" parTransId="{512C548F-A42D-D748-8DCD-EB674C973516}" sibTransId="{3F7556C2-5789-4B41-BD59-3EF5652696DB}"/>
    <dgm:cxn modelId="{94CD0D04-7D66-2B40-80E1-1B671985B749}" type="presOf" srcId="{26657EF6-0500-634D-8571-455E9814ED3C}" destId="{6A420EB7-7399-C145-911C-04DB84B0E90F}" srcOrd="1" destOrd="0" presId="urn:microsoft.com/office/officeart/2005/8/layout/hierarchy5"/>
    <dgm:cxn modelId="{87658308-FA10-4645-ADC3-F4645C523EB3}" type="presOf" srcId="{1F157532-FD85-8D48-B7DC-B473F3A027B5}" destId="{A7E93F38-ACDC-6D4C-82CC-6BAA974BB21B}" srcOrd="0" destOrd="0" presId="urn:microsoft.com/office/officeart/2005/8/layout/hierarchy5"/>
    <dgm:cxn modelId="{87FC8508-402E-E248-AA22-746D9CE06DF6}" type="presOf" srcId="{FBE2AA24-EF4F-FE49-9975-349D9F33A509}" destId="{F1AEBBD9-35C5-D146-9EDA-D541F89752D6}" srcOrd="0" destOrd="0" presId="urn:microsoft.com/office/officeart/2005/8/layout/hierarchy5"/>
    <dgm:cxn modelId="{17427618-A565-FF4E-A75F-50F7528D3AAB}" type="presOf" srcId="{63F1954F-7FA9-D84C-B847-44D16E9DAF31}" destId="{C146E00D-AA77-D242-89B2-484BC72C73B9}" srcOrd="0" destOrd="0" presId="urn:microsoft.com/office/officeart/2005/8/layout/hierarchy5"/>
    <dgm:cxn modelId="{6D483823-CB25-D143-995F-C8E4CD666A78}" type="presOf" srcId="{DDF65F5C-9156-E84E-BC97-11C96ACF1D0C}" destId="{B6387FB8-FAEF-5D48-A1A9-E3463592651E}" srcOrd="1" destOrd="0" presId="urn:microsoft.com/office/officeart/2005/8/layout/hierarchy5"/>
    <dgm:cxn modelId="{B19DA42E-6966-7643-BA13-150003AD6423}" type="presOf" srcId="{96FC9C10-07DD-154B-8C7D-4E8AC7D9648C}" destId="{A265B071-EB4A-E044-9615-C38C8697A1FF}" srcOrd="0" destOrd="0" presId="urn:microsoft.com/office/officeart/2005/8/layout/hierarchy5"/>
    <dgm:cxn modelId="{34AD0744-5155-CC4A-A41E-C89F2483AC27}" type="presOf" srcId="{832436A7-8141-F947-BFBB-54F79E4716DE}" destId="{09C61CD4-2FCB-0F41-AD84-6E54326F852F}" srcOrd="0" destOrd="0" presId="urn:microsoft.com/office/officeart/2005/8/layout/hierarchy5"/>
    <dgm:cxn modelId="{D2F76E4C-314E-F54A-9779-A422ECFFB2D3}" type="presOf" srcId="{1C181963-51D6-744E-AF21-AA7760E6E217}" destId="{838434A0-34BB-004E-B417-085510A2760A}" srcOrd="0" destOrd="0" presId="urn:microsoft.com/office/officeart/2005/8/layout/hierarchy5"/>
    <dgm:cxn modelId="{D5595B4D-F296-C547-B182-8DE8EE804F13}" type="presOf" srcId="{24E2B372-F563-B04C-8038-169BC419E8B4}" destId="{86D27C37-E2D5-EC42-9ADE-C2C7BAC254BF}" srcOrd="0" destOrd="0" presId="urn:microsoft.com/office/officeart/2005/8/layout/hierarchy5"/>
    <dgm:cxn modelId="{19A8855B-AF1C-1840-84AD-B7458EE666B8}" srcId="{24E2B372-F563-B04C-8038-169BC419E8B4}" destId="{A71360BE-E3EB-BC49-8CE7-717D1C68AB7C}" srcOrd="0" destOrd="0" parTransId="{1C181963-51D6-744E-AF21-AA7760E6E217}" sibTransId="{139C28C2-77E1-0D48-A415-A3C1C8FBAB3A}"/>
    <dgm:cxn modelId="{21FB6C5D-1E16-044B-9451-B05DE49D1E50}" type="presOf" srcId="{512C548F-A42D-D748-8DCD-EB674C973516}" destId="{7DFAFDEF-C514-C948-A308-7714561FA153}" srcOrd="1" destOrd="0" presId="urn:microsoft.com/office/officeart/2005/8/layout/hierarchy5"/>
    <dgm:cxn modelId="{81B70561-A0F4-0342-B5AE-A73CFE7AB8DC}" type="presOf" srcId="{D0C0F7FE-BC5B-6C44-9786-5AAE75A30D6B}" destId="{8D17161C-8978-814C-98F1-481C09997430}" srcOrd="0" destOrd="0" presId="urn:microsoft.com/office/officeart/2005/8/layout/hierarchy5"/>
    <dgm:cxn modelId="{69F9E868-694F-D149-B5D3-BF738E334BCB}" type="presOf" srcId="{B2BE747E-8CF1-1D49-BE17-C43BB8440527}" destId="{6457C02A-07D6-EB4F-A034-8DF5F381AD34}" srcOrd="0" destOrd="0" presId="urn:microsoft.com/office/officeart/2005/8/layout/hierarchy5"/>
    <dgm:cxn modelId="{BD5EEC6D-0E18-D647-AD49-4168DE998354}" type="presOf" srcId="{512C548F-A42D-D748-8DCD-EB674C973516}" destId="{229389BC-2E23-D04F-9059-D21F424FABBB}" srcOrd="0" destOrd="0" presId="urn:microsoft.com/office/officeart/2005/8/layout/hierarchy5"/>
    <dgm:cxn modelId="{BAE8577F-6C4B-1E45-851A-2A6F301520F0}" type="presOf" srcId="{10ED64F1-C300-CC48-86EB-8C7AEB759BFB}" destId="{D29648D1-6D81-7940-B82A-F8BCE4702D14}" srcOrd="1" destOrd="0" presId="urn:microsoft.com/office/officeart/2005/8/layout/hierarchy5"/>
    <dgm:cxn modelId="{D7D52F8D-38AE-9241-9FCE-7BCCA6567834}" type="presOf" srcId="{552CEBEC-9ACC-EC48-AB2B-B9869D079CEA}" destId="{25270F27-D89A-F942-BF0C-016CAB59F752}" srcOrd="0" destOrd="0" presId="urn:microsoft.com/office/officeart/2005/8/layout/hierarchy5"/>
    <dgm:cxn modelId="{CB559795-04D4-5E44-876D-8A07BFDC55E2}" srcId="{D0C0F7FE-BC5B-6C44-9786-5AAE75A30D6B}" destId="{B2BE747E-8CF1-1D49-BE17-C43BB8440527}" srcOrd="1" destOrd="0" parTransId="{10ED64F1-C300-CC48-86EB-8C7AEB759BFB}" sibTransId="{30A849B4-0FFF-AD43-8076-340978DEE075}"/>
    <dgm:cxn modelId="{83C4AE9A-2996-404E-9203-CA650E7FFFC3}" type="presOf" srcId="{10ED64F1-C300-CC48-86EB-8C7AEB759BFB}" destId="{3B27B8FC-1FFF-6145-9D54-87D1276772F6}" srcOrd="0" destOrd="0" presId="urn:microsoft.com/office/officeart/2005/8/layout/hierarchy5"/>
    <dgm:cxn modelId="{862D43A2-7A4C-5549-AB49-AA7B030054A7}" type="presOf" srcId="{A71360BE-E3EB-BC49-8CE7-717D1C68AB7C}" destId="{9CAC2591-759E-0B43-82C7-5C089CD0D9AB}" srcOrd="0" destOrd="0" presId="urn:microsoft.com/office/officeart/2005/8/layout/hierarchy5"/>
    <dgm:cxn modelId="{703271B7-8423-2349-9D84-76C31B8B795A}" type="presOf" srcId="{FBE2AA24-EF4F-FE49-9975-349D9F33A509}" destId="{B1978889-D474-9D47-B55F-C6B3D7E123D3}" srcOrd="1" destOrd="0" presId="urn:microsoft.com/office/officeart/2005/8/layout/hierarchy5"/>
    <dgm:cxn modelId="{004587C6-EB61-114F-AA93-FDE1303BA1AE}" type="presOf" srcId="{832436A7-8141-F947-BFBB-54F79E4716DE}" destId="{EAF54753-D45D-3F48-AAF7-2A71C43255D7}" srcOrd="1" destOrd="0" presId="urn:microsoft.com/office/officeart/2005/8/layout/hierarchy5"/>
    <dgm:cxn modelId="{5CF49CD5-8717-9446-A3E4-EF8C97C6F338}" type="presOf" srcId="{DDF65F5C-9156-E84E-BC97-11C96ACF1D0C}" destId="{C6FE8A37-73D0-BC4B-8B76-F971FDCEC9BB}" srcOrd="0" destOrd="0" presId="urn:microsoft.com/office/officeart/2005/8/layout/hierarchy5"/>
    <dgm:cxn modelId="{112BFBD7-FE7A-EA4B-A6C0-8508B9496412}" srcId="{D0C0F7FE-BC5B-6C44-9786-5AAE75A30D6B}" destId="{63F1954F-7FA9-D84C-B847-44D16E9DAF31}" srcOrd="0" destOrd="0" parTransId="{DDF65F5C-9156-E84E-BC97-11C96ACF1D0C}" sibTransId="{1B106517-6831-664B-AEE8-B6C6B825A1DA}"/>
    <dgm:cxn modelId="{CC179ADB-C7D6-1448-9E78-5B74EAF54D30}" srcId="{96FC9C10-07DD-154B-8C7D-4E8AC7D9648C}" destId="{24E2B372-F563-B04C-8038-169BC419E8B4}" srcOrd="0" destOrd="0" parTransId="{03DFD42B-72AD-E744-A803-4E34EA606E6D}" sibTransId="{7FD36F0C-0C9F-1943-8B67-B373B0A438D4}"/>
    <dgm:cxn modelId="{8B3DB3DC-EB6D-4A4E-A002-625809DCB109}" srcId="{24E2B372-F563-B04C-8038-169BC419E8B4}" destId="{D0C0F7FE-BC5B-6C44-9786-5AAE75A30D6B}" srcOrd="1" destOrd="0" parTransId="{FBE2AA24-EF4F-FE49-9975-349D9F33A509}" sibTransId="{B43C0B0D-6DC1-324D-8C9A-2A663B0596F1}"/>
    <dgm:cxn modelId="{F80324E1-E0C1-C34D-90DF-5F2687C0A0A9}" srcId="{A71360BE-E3EB-BC49-8CE7-717D1C68AB7C}" destId="{7C89A5B6-C179-E74D-9E6B-E5BBDC93917F}" srcOrd="1" destOrd="0" parTransId="{26657EF6-0500-634D-8571-455E9814ED3C}" sibTransId="{BEF471FA-361D-C042-BA2D-5EE43D8BCE27}"/>
    <dgm:cxn modelId="{CED9C0E4-3CB0-5348-A2B4-DB125F9E8913}" srcId="{A71360BE-E3EB-BC49-8CE7-717D1C68AB7C}" destId="{1F157532-FD85-8D48-B7DC-B473F3A027B5}" srcOrd="2" destOrd="0" parTransId="{832436A7-8141-F947-BFBB-54F79E4716DE}" sibTransId="{9A9EC4CA-305D-644D-896D-9E81508690ED}"/>
    <dgm:cxn modelId="{0D58A1EF-6A28-A744-84E0-C715E445E448}" type="presOf" srcId="{26657EF6-0500-634D-8571-455E9814ED3C}" destId="{C47F4B47-9B3C-D943-A87C-73DC859F0E9C}" srcOrd="0" destOrd="0" presId="urn:microsoft.com/office/officeart/2005/8/layout/hierarchy5"/>
    <dgm:cxn modelId="{530612F2-79D5-CE42-8D2C-9D9C49CB6E62}" type="presOf" srcId="{1C181963-51D6-744E-AF21-AA7760E6E217}" destId="{5FA30C02-6484-4540-BEB5-D3BD4F5981F3}" srcOrd="1" destOrd="0" presId="urn:microsoft.com/office/officeart/2005/8/layout/hierarchy5"/>
    <dgm:cxn modelId="{917CE0F6-5929-7F4A-8E90-FB4E94DDE173}" type="presOf" srcId="{7C89A5B6-C179-E74D-9E6B-E5BBDC93917F}" destId="{E3808802-BDE2-D342-9E5C-FBBE32C62A55}" srcOrd="0" destOrd="0" presId="urn:microsoft.com/office/officeart/2005/8/layout/hierarchy5"/>
    <dgm:cxn modelId="{2AF073ED-F5E0-874C-86FF-22170E1D46DF}" type="presParOf" srcId="{A265B071-EB4A-E044-9615-C38C8697A1FF}" destId="{6813917C-A25E-024F-B49C-81FBE1AA6122}" srcOrd="0" destOrd="0" presId="urn:microsoft.com/office/officeart/2005/8/layout/hierarchy5"/>
    <dgm:cxn modelId="{91AEC55A-264F-6548-878D-5C6D24C49E76}" type="presParOf" srcId="{6813917C-A25E-024F-B49C-81FBE1AA6122}" destId="{7C40437F-84A8-5C46-B86C-9ADB0CA5A1E0}" srcOrd="0" destOrd="0" presId="urn:microsoft.com/office/officeart/2005/8/layout/hierarchy5"/>
    <dgm:cxn modelId="{7B05537D-3D7D-BE4D-9F92-CA4733E91DF8}" type="presParOf" srcId="{7C40437F-84A8-5C46-B86C-9ADB0CA5A1E0}" destId="{E837D0AD-352E-5D4C-89C7-A5FFED2444F3}" srcOrd="0" destOrd="0" presId="urn:microsoft.com/office/officeart/2005/8/layout/hierarchy5"/>
    <dgm:cxn modelId="{FAD0CD19-9659-C947-92FC-93E778B127B2}" type="presParOf" srcId="{E837D0AD-352E-5D4C-89C7-A5FFED2444F3}" destId="{86D27C37-E2D5-EC42-9ADE-C2C7BAC254BF}" srcOrd="0" destOrd="0" presId="urn:microsoft.com/office/officeart/2005/8/layout/hierarchy5"/>
    <dgm:cxn modelId="{21AA2A0E-80A7-0D4C-BC10-16D68F6E595D}" type="presParOf" srcId="{E837D0AD-352E-5D4C-89C7-A5FFED2444F3}" destId="{61055D15-78C9-D94F-8D87-E83EA7D8EDA4}" srcOrd="1" destOrd="0" presId="urn:microsoft.com/office/officeart/2005/8/layout/hierarchy5"/>
    <dgm:cxn modelId="{325393EE-774E-4641-93FA-892E68A08282}" type="presParOf" srcId="{61055D15-78C9-D94F-8D87-E83EA7D8EDA4}" destId="{838434A0-34BB-004E-B417-085510A2760A}" srcOrd="0" destOrd="0" presId="urn:microsoft.com/office/officeart/2005/8/layout/hierarchy5"/>
    <dgm:cxn modelId="{A9D93A2F-83E0-804C-BF42-9C947824B8CC}" type="presParOf" srcId="{838434A0-34BB-004E-B417-085510A2760A}" destId="{5FA30C02-6484-4540-BEB5-D3BD4F5981F3}" srcOrd="0" destOrd="0" presId="urn:microsoft.com/office/officeart/2005/8/layout/hierarchy5"/>
    <dgm:cxn modelId="{AB8FBFB9-F981-4A45-B760-9ABF9349636E}" type="presParOf" srcId="{61055D15-78C9-D94F-8D87-E83EA7D8EDA4}" destId="{1DE94A17-A074-5A41-BA39-E514BEFD7CA3}" srcOrd="1" destOrd="0" presId="urn:microsoft.com/office/officeart/2005/8/layout/hierarchy5"/>
    <dgm:cxn modelId="{1A66B9ED-65BF-8D4A-B62D-F96F39AD8A2C}" type="presParOf" srcId="{1DE94A17-A074-5A41-BA39-E514BEFD7CA3}" destId="{9CAC2591-759E-0B43-82C7-5C089CD0D9AB}" srcOrd="0" destOrd="0" presId="urn:microsoft.com/office/officeart/2005/8/layout/hierarchy5"/>
    <dgm:cxn modelId="{4FC9F685-311A-9A4F-AF1D-80020BB2FFD1}" type="presParOf" srcId="{1DE94A17-A074-5A41-BA39-E514BEFD7CA3}" destId="{5CD69D48-EC6B-DB48-B1E4-7A820663A218}" srcOrd="1" destOrd="0" presId="urn:microsoft.com/office/officeart/2005/8/layout/hierarchy5"/>
    <dgm:cxn modelId="{369FFCBA-C738-FB41-9862-8AD566BE78BD}" type="presParOf" srcId="{5CD69D48-EC6B-DB48-B1E4-7A820663A218}" destId="{229389BC-2E23-D04F-9059-D21F424FABBB}" srcOrd="0" destOrd="0" presId="urn:microsoft.com/office/officeart/2005/8/layout/hierarchy5"/>
    <dgm:cxn modelId="{89118251-4CF8-7E43-A0B6-0212F2D076BD}" type="presParOf" srcId="{229389BC-2E23-D04F-9059-D21F424FABBB}" destId="{7DFAFDEF-C514-C948-A308-7714561FA153}" srcOrd="0" destOrd="0" presId="urn:microsoft.com/office/officeart/2005/8/layout/hierarchy5"/>
    <dgm:cxn modelId="{E3DF775F-F521-2B41-8375-C512B0D6BD47}" type="presParOf" srcId="{5CD69D48-EC6B-DB48-B1E4-7A820663A218}" destId="{9105E2CC-DE6E-3C40-9408-4C2433FFF799}" srcOrd="1" destOrd="0" presId="urn:microsoft.com/office/officeart/2005/8/layout/hierarchy5"/>
    <dgm:cxn modelId="{C30C8CE0-20DE-0F46-A9A5-1C3478C79E9F}" type="presParOf" srcId="{9105E2CC-DE6E-3C40-9408-4C2433FFF799}" destId="{25270F27-D89A-F942-BF0C-016CAB59F752}" srcOrd="0" destOrd="0" presId="urn:microsoft.com/office/officeart/2005/8/layout/hierarchy5"/>
    <dgm:cxn modelId="{C87802A4-D94D-2947-A339-D2B01D90B813}" type="presParOf" srcId="{9105E2CC-DE6E-3C40-9408-4C2433FFF799}" destId="{AFAC9266-0DE6-534F-A4DF-0703E6CEEC65}" srcOrd="1" destOrd="0" presId="urn:microsoft.com/office/officeart/2005/8/layout/hierarchy5"/>
    <dgm:cxn modelId="{26CD9D75-0614-D940-B58A-D919222341A5}" type="presParOf" srcId="{5CD69D48-EC6B-DB48-B1E4-7A820663A218}" destId="{C47F4B47-9B3C-D943-A87C-73DC859F0E9C}" srcOrd="2" destOrd="0" presId="urn:microsoft.com/office/officeart/2005/8/layout/hierarchy5"/>
    <dgm:cxn modelId="{A5785F46-525B-A246-AC89-AC8F8DD09145}" type="presParOf" srcId="{C47F4B47-9B3C-D943-A87C-73DC859F0E9C}" destId="{6A420EB7-7399-C145-911C-04DB84B0E90F}" srcOrd="0" destOrd="0" presId="urn:microsoft.com/office/officeart/2005/8/layout/hierarchy5"/>
    <dgm:cxn modelId="{DF7C9202-6A3A-8144-9A1A-7397E561E42D}" type="presParOf" srcId="{5CD69D48-EC6B-DB48-B1E4-7A820663A218}" destId="{58066771-AB62-AF41-B611-684EC15F451E}" srcOrd="3" destOrd="0" presId="urn:microsoft.com/office/officeart/2005/8/layout/hierarchy5"/>
    <dgm:cxn modelId="{25FAA50E-67E3-B04F-A90B-07B337FF0D45}" type="presParOf" srcId="{58066771-AB62-AF41-B611-684EC15F451E}" destId="{E3808802-BDE2-D342-9E5C-FBBE32C62A55}" srcOrd="0" destOrd="0" presId="urn:microsoft.com/office/officeart/2005/8/layout/hierarchy5"/>
    <dgm:cxn modelId="{91AFCB50-4B9C-1549-B10C-2A799835304E}" type="presParOf" srcId="{58066771-AB62-AF41-B611-684EC15F451E}" destId="{93402402-15A0-6C40-956A-26B5610F62E6}" srcOrd="1" destOrd="0" presId="urn:microsoft.com/office/officeart/2005/8/layout/hierarchy5"/>
    <dgm:cxn modelId="{E0C70937-119F-9840-BFA3-BE27417CBF70}" type="presParOf" srcId="{5CD69D48-EC6B-DB48-B1E4-7A820663A218}" destId="{09C61CD4-2FCB-0F41-AD84-6E54326F852F}" srcOrd="4" destOrd="0" presId="urn:microsoft.com/office/officeart/2005/8/layout/hierarchy5"/>
    <dgm:cxn modelId="{4820CA62-8855-3C4B-804E-1B2A3F753243}" type="presParOf" srcId="{09C61CD4-2FCB-0F41-AD84-6E54326F852F}" destId="{EAF54753-D45D-3F48-AAF7-2A71C43255D7}" srcOrd="0" destOrd="0" presId="urn:microsoft.com/office/officeart/2005/8/layout/hierarchy5"/>
    <dgm:cxn modelId="{2C3C88A9-EF4F-CD49-A017-79628144017F}" type="presParOf" srcId="{5CD69D48-EC6B-DB48-B1E4-7A820663A218}" destId="{F5FB947D-CE0A-6D42-B7DB-882244570B8B}" srcOrd="5" destOrd="0" presId="urn:microsoft.com/office/officeart/2005/8/layout/hierarchy5"/>
    <dgm:cxn modelId="{80CD3156-1FBB-9742-AAED-5D0AD3402B5C}" type="presParOf" srcId="{F5FB947D-CE0A-6D42-B7DB-882244570B8B}" destId="{A7E93F38-ACDC-6D4C-82CC-6BAA974BB21B}" srcOrd="0" destOrd="0" presId="urn:microsoft.com/office/officeart/2005/8/layout/hierarchy5"/>
    <dgm:cxn modelId="{8C0F6C78-6C1E-254E-991C-61863E11BE09}" type="presParOf" srcId="{F5FB947D-CE0A-6D42-B7DB-882244570B8B}" destId="{F949F4B6-5337-EA44-A8F7-6C53EE068E58}" srcOrd="1" destOrd="0" presId="urn:microsoft.com/office/officeart/2005/8/layout/hierarchy5"/>
    <dgm:cxn modelId="{108DE873-E620-0744-A80C-1C25A819A99F}" type="presParOf" srcId="{61055D15-78C9-D94F-8D87-E83EA7D8EDA4}" destId="{F1AEBBD9-35C5-D146-9EDA-D541F89752D6}" srcOrd="2" destOrd="0" presId="urn:microsoft.com/office/officeart/2005/8/layout/hierarchy5"/>
    <dgm:cxn modelId="{5B7A315B-4804-8D41-9F65-CD29FBC97E52}" type="presParOf" srcId="{F1AEBBD9-35C5-D146-9EDA-D541F89752D6}" destId="{B1978889-D474-9D47-B55F-C6B3D7E123D3}" srcOrd="0" destOrd="0" presId="urn:microsoft.com/office/officeart/2005/8/layout/hierarchy5"/>
    <dgm:cxn modelId="{E2D68C38-D531-2942-9700-96B9ECB84C36}" type="presParOf" srcId="{61055D15-78C9-D94F-8D87-E83EA7D8EDA4}" destId="{A909D094-9CA2-BA4E-97A5-C77D4AFC30ED}" srcOrd="3" destOrd="0" presId="urn:microsoft.com/office/officeart/2005/8/layout/hierarchy5"/>
    <dgm:cxn modelId="{8121F1C1-7773-DD4C-BC92-5BA9C48B5F7B}" type="presParOf" srcId="{A909D094-9CA2-BA4E-97A5-C77D4AFC30ED}" destId="{8D17161C-8978-814C-98F1-481C09997430}" srcOrd="0" destOrd="0" presId="urn:microsoft.com/office/officeart/2005/8/layout/hierarchy5"/>
    <dgm:cxn modelId="{49C9F97A-9537-7D4D-B31A-13A0662EF887}" type="presParOf" srcId="{A909D094-9CA2-BA4E-97A5-C77D4AFC30ED}" destId="{177BE4AD-DBB7-7F4D-B468-8735B2C882F5}" srcOrd="1" destOrd="0" presId="urn:microsoft.com/office/officeart/2005/8/layout/hierarchy5"/>
    <dgm:cxn modelId="{AFD3BF51-D958-184B-8C39-477E4016761E}" type="presParOf" srcId="{177BE4AD-DBB7-7F4D-B468-8735B2C882F5}" destId="{C6FE8A37-73D0-BC4B-8B76-F971FDCEC9BB}" srcOrd="0" destOrd="0" presId="urn:microsoft.com/office/officeart/2005/8/layout/hierarchy5"/>
    <dgm:cxn modelId="{F529A3DD-661C-6948-AF5B-10034261C19D}" type="presParOf" srcId="{C6FE8A37-73D0-BC4B-8B76-F971FDCEC9BB}" destId="{B6387FB8-FAEF-5D48-A1A9-E3463592651E}" srcOrd="0" destOrd="0" presId="urn:microsoft.com/office/officeart/2005/8/layout/hierarchy5"/>
    <dgm:cxn modelId="{12A1A30D-4C99-2A47-9021-D82A6219B905}" type="presParOf" srcId="{177BE4AD-DBB7-7F4D-B468-8735B2C882F5}" destId="{E8713289-D8C8-9749-B914-FF127EEC16D1}" srcOrd="1" destOrd="0" presId="urn:microsoft.com/office/officeart/2005/8/layout/hierarchy5"/>
    <dgm:cxn modelId="{20ED0E79-1E51-5646-99DE-4B25DF7FF71F}" type="presParOf" srcId="{E8713289-D8C8-9749-B914-FF127EEC16D1}" destId="{C146E00D-AA77-D242-89B2-484BC72C73B9}" srcOrd="0" destOrd="0" presId="urn:microsoft.com/office/officeart/2005/8/layout/hierarchy5"/>
    <dgm:cxn modelId="{CD05D463-F157-6248-BBE1-C10A29F941DD}" type="presParOf" srcId="{E8713289-D8C8-9749-B914-FF127EEC16D1}" destId="{1D7CBA08-B013-D540-94F7-B89F636D1839}" srcOrd="1" destOrd="0" presId="urn:microsoft.com/office/officeart/2005/8/layout/hierarchy5"/>
    <dgm:cxn modelId="{8323FF35-F8A2-4D4B-8DB9-FC0DDDA253B0}" type="presParOf" srcId="{177BE4AD-DBB7-7F4D-B468-8735B2C882F5}" destId="{3B27B8FC-1FFF-6145-9D54-87D1276772F6}" srcOrd="2" destOrd="0" presId="urn:microsoft.com/office/officeart/2005/8/layout/hierarchy5"/>
    <dgm:cxn modelId="{99AC8D82-4491-5F47-8070-AF875402B811}" type="presParOf" srcId="{3B27B8FC-1FFF-6145-9D54-87D1276772F6}" destId="{D29648D1-6D81-7940-B82A-F8BCE4702D14}" srcOrd="0" destOrd="0" presId="urn:microsoft.com/office/officeart/2005/8/layout/hierarchy5"/>
    <dgm:cxn modelId="{B3B937B9-81AF-AA45-A0CD-D0B5113A8388}" type="presParOf" srcId="{177BE4AD-DBB7-7F4D-B468-8735B2C882F5}" destId="{1A2FF8BB-7AD6-7447-A876-3AF86FBE83F8}" srcOrd="3" destOrd="0" presId="urn:microsoft.com/office/officeart/2005/8/layout/hierarchy5"/>
    <dgm:cxn modelId="{5C5742C6-F35E-9140-A27A-967ACEF33054}" type="presParOf" srcId="{1A2FF8BB-7AD6-7447-A876-3AF86FBE83F8}" destId="{6457C02A-07D6-EB4F-A034-8DF5F381AD34}" srcOrd="0" destOrd="0" presId="urn:microsoft.com/office/officeart/2005/8/layout/hierarchy5"/>
    <dgm:cxn modelId="{35F14DD5-4774-7442-884A-413582495AFA}" type="presParOf" srcId="{1A2FF8BB-7AD6-7447-A876-3AF86FBE83F8}" destId="{2A44EFD5-FD93-4B41-A86B-780082BF026D}" srcOrd="1" destOrd="0" presId="urn:microsoft.com/office/officeart/2005/8/layout/hierarchy5"/>
    <dgm:cxn modelId="{2682F656-F364-384B-96EE-439CEA629983}" type="presParOf" srcId="{A265B071-EB4A-E044-9615-C38C8697A1FF}" destId="{3F29C2C0-A027-DB48-8566-07E95C0CF155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5614DA-34FE-A049-B523-57DC928647CB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98EF13-E16F-4245-A3AA-0AA5D35A1C59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ctr"/>
          <a:r>
            <a:rPr lang="en-US" dirty="0"/>
            <a:t>Period 1</a:t>
          </a:r>
        </a:p>
        <a:p>
          <a:pPr algn="ctr"/>
          <a:r>
            <a:rPr lang="en-US" dirty="0"/>
            <a:t>Wind Ensemble</a:t>
          </a:r>
        </a:p>
      </dgm:t>
    </dgm:pt>
    <dgm:pt modelId="{DE3906D3-7C4A-AC4C-96A9-0E5BDB5350E3}" type="parTrans" cxnId="{A93678EA-3C87-2A4B-A4D2-5C16FC0AB158}">
      <dgm:prSet/>
      <dgm:spPr/>
      <dgm:t>
        <a:bodyPr/>
        <a:lstStyle/>
        <a:p>
          <a:endParaRPr lang="en-US"/>
        </a:p>
      </dgm:t>
    </dgm:pt>
    <dgm:pt modelId="{E0EB67F9-7EEF-2140-8C1A-60A8E097EBE1}" type="sibTrans" cxnId="{A93678EA-3C87-2A4B-A4D2-5C16FC0AB158}">
      <dgm:prSet/>
      <dgm:spPr/>
      <dgm:t>
        <a:bodyPr/>
        <a:lstStyle/>
        <a:p>
          <a:endParaRPr lang="en-US"/>
        </a:p>
      </dgm:t>
    </dgm:pt>
    <dgm:pt modelId="{14F6CEE0-AB21-CD41-859C-22AB5875B42A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l"/>
          <a:r>
            <a:rPr lang="en-US" dirty="0"/>
            <a:t>Winds only</a:t>
          </a:r>
        </a:p>
      </dgm:t>
    </dgm:pt>
    <dgm:pt modelId="{ACFF2E7A-7EF9-064A-85A0-E5C2DEA1674C}" type="parTrans" cxnId="{0F7C98C4-8755-EB46-A336-A4804DB7024F}">
      <dgm:prSet/>
      <dgm:spPr/>
      <dgm:t>
        <a:bodyPr/>
        <a:lstStyle/>
        <a:p>
          <a:endParaRPr lang="en-US"/>
        </a:p>
      </dgm:t>
    </dgm:pt>
    <dgm:pt modelId="{72A96C55-957E-9F44-8442-4E759EAE8C95}" type="sibTrans" cxnId="{0F7C98C4-8755-EB46-A336-A4804DB7024F}">
      <dgm:prSet/>
      <dgm:spPr/>
      <dgm:t>
        <a:bodyPr/>
        <a:lstStyle/>
        <a:p>
          <a:endParaRPr lang="en-US"/>
        </a:p>
      </dgm:t>
    </dgm:pt>
    <dgm:pt modelId="{7B5513A3-3442-AB47-A00C-91FFAB9A73A6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l"/>
          <a:r>
            <a:rPr lang="en-US" dirty="0"/>
            <a:t>Advanced band credit</a:t>
          </a:r>
        </a:p>
      </dgm:t>
    </dgm:pt>
    <dgm:pt modelId="{7F074A9C-123D-A645-B3CB-4294BA67A653}" type="parTrans" cxnId="{90FA93D5-514B-4E4B-9CF6-05A358006701}">
      <dgm:prSet/>
      <dgm:spPr/>
      <dgm:t>
        <a:bodyPr/>
        <a:lstStyle/>
        <a:p>
          <a:endParaRPr lang="en-US"/>
        </a:p>
      </dgm:t>
    </dgm:pt>
    <dgm:pt modelId="{32AAF979-48CC-6D48-A81F-42EC52A4BC6F}" type="sibTrans" cxnId="{90FA93D5-514B-4E4B-9CF6-05A358006701}">
      <dgm:prSet/>
      <dgm:spPr/>
      <dgm:t>
        <a:bodyPr/>
        <a:lstStyle/>
        <a:p>
          <a:endParaRPr lang="en-US"/>
        </a:p>
      </dgm:t>
    </dgm:pt>
    <dgm:pt modelId="{9D1387D6-4449-8D45-859C-CBC8B416C0FA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ctr"/>
          <a:r>
            <a:rPr lang="en-US" dirty="0"/>
            <a:t>Period 3</a:t>
          </a:r>
        </a:p>
        <a:p>
          <a:pPr algn="ctr"/>
          <a:r>
            <a:rPr lang="en-US" dirty="0"/>
            <a:t>Symphonic Band Green</a:t>
          </a:r>
        </a:p>
      </dgm:t>
    </dgm:pt>
    <dgm:pt modelId="{C8BB02F2-DB95-824F-ACE3-04B934C60541}" type="parTrans" cxnId="{3BA517BA-EB10-094F-9CC8-22DEAD714897}">
      <dgm:prSet/>
      <dgm:spPr/>
      <dgm:t>
        <a:bodyPr/>
        <a:lstStyle/>
        <a:p>
          <a:endParaRPr lang="en-US"/>
        </a:p>
      </dgm:t>
    </dgm:pt>
    <dgm:pt modelId="{F470C61E-CD89-3647-8C00-3330F90F75FC}" type="sibTrans" cxnId="{3BA517BA-EB10-094F-9CC8-22DEAD714897}">
      <dgm:prSet/>
      <dgm:spPr/>
      <dgm:t>
        <a:bodyPr/>
        <a:lstStyle/>
        <a:p>
          <a:endParaRPr lang="en-US"/>
        </a:p>
      </dgm:t>
    </dgm:pt>
    <dgm:pt modelId="{ED33BF12-D4CC-BF4C-B508-5B09DBE265AD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l"/>
          <a:r>
            <a:rPr lang="en-US" dirty="0"/>
            <a:t>Winds only</a:t>
          </a:r>
        </a:p>
      </dgm:t>
    </dgm:pt>
    <dgm:pt modelId="{CCF8BDA1-8514-D749-BF47-FE7B177C92E1}" type="parTrans" cxnId="{27842053-74C5-2E4A-898F-C1FBA19E51D9}">
      <dgm:prSet/>
      <dgm:spPr/>
      <dgm:t>
        <a:bodyPr/>
        <a:lstStyle/>
        <a:p>
          <a:endParaRPr lang="en-US"/>
        </a:p>
      </dgm:t>
    </dgm:pt>
    <dgm:pt modelId="{E9D7DD5E-109B-E349-AA58-EA235A19DB64}" type="sibTrans" cxnId="{27842053-74C5-2E4A-898F-C1FBA19E51D9}">
      <dgm:prSet/>
      <dgm:spPr/>
      <dgm:t>
        <a:bodyPr/>
        <a:lstStyle/>
        <a:p>
          <a:endParaRPr lang="en-US"/>
        </a:p>
      </dgm:t>
    </dgm:pt>
    <dgm:pt modelId="{77D086E0-F8C8-6541-A193-52658BD7591E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l"/>
          <a:r>
            <a:rPr lang="en-US" dirty="0"/>
            <a:t>Intermediate band credit</a:t>
          </a:r>
        </a:p>
      </dgm:t>
    </dgm:pt>
    <dgm:pt modelId="{EEF15FF9-CA74-7B44-9846-2D8D904E8833}" type="parTrans" cxnId="{63470320-CC4B-2C4E-8A9F-BDE97DB9EDB3}">
      <dgm:prSet/>
      <dgm:spPr/>
      <dgm:t>
        <a:bodyPr/>
        <a:lstStyle/>
        <a:p>
          <a:endParaRPr lang="en-US"/>
        </a:p>
      </dgm:t>
    </dgm:pt>
    <dgm:pt modelId="{48B3A1EC-EED3-3B4C-82EF-BA3BC6CFDC5A}" type="sibTrans" cxnId="{63470320-CC4B-2C4E-8A9F-BDE97DB9EDB3}">
      <dgm:prSet/>
      <dgm:spPr/>
      <dgm:t>
        <a:bodyPr/>
        <a:lstStyle/>
        <a:p>
          <a:endParaRPr lang="en-US"/>
        </a:p>
      </dgm:t>
    </dgm:pt>
    <dgm:pt modelId="{42BE0BD3-8A94-9047-B945-479DCB02608A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ctr"/>
          <a:r>
            <a:rPr lang="en-US" dirty="0"/>
            <a:t>Period 5</a:t>
          </a:r>
        </a:p>
        <a:p>
          <a:pPr algn="ctr"/>
          <a:r>
            <a:rPr lang="en-US" dirty="0"/>
            <a:t>Percussion</a:t>
          </a:r>
        </a:p>
      </dgm:t>
    </dgm:pt>
    <dgm:pt modelId="{93019A73-EEA2-5647-8BA4-608FB3A6409F}" type="parTrans" cxnId="{B8F1BC54-CAC8-3945-A27D-0FC2699EAB20}">
      <dgm:prSet/>
      <dgm:spPr/>
      <dgm:t>
        <a:bodyPr/>
        <a:lstStyle/>
        <a:p>
          <a:endParaRPr lang="en-US"/>
        </a:p>
      </dgm:t>
    </dgm:pt>
    <dgm:pt modelId="{B3795111-C3A5-064B-B13A-81BF98637AA8}" type="sibTrans" cxnId="{B8F1BC54-CAC8-3945-A27D-0FC2699EAB20}">
      <dgm:prSet/>
      <dgm:spPr/>
      <dgm:t>
        <a:bodyPr/>
        <a:lstStyle/>
        <a:p>
          <a:endParaRPr lang="en-US"/>
        </a:p>
      </dgm:t>
    </dgm:pt>
    <dgm:pt modelId="{2F62F692-7202-614B-943F-D4EF476D053F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l"/>
          <a:r>
            <a:rPr lang="en-US" dirty="0"/>
            <a:t>Percussion only</a:t>
          </a:r>
        </a:p>
      </dgm:t>
    </dgm:pt>
    <dgm:pt modelId="{C0F9F6A9-4170-4F42-A1D8-1A2773AEB68F}" type="parTrans" cxnId="{909E3A17-ED27-684A-A52D-7C575C2CED42}">
      <dgm:prSet/>
      <dgm:spPr/>
      <dgm:t>
        <a:bodyPr/>
        <a:lstStyle/>
        <a:p>
          <a:endParaRPr lang="en-US"/>
        </a:p>
      </dgm:t>
    </dgm:pt>
    <dgm:pt modelId="{E2588F48-8B44-E745-B76B-22BF12415915}" type="sibTrans" cxnId="{909E3A17-ED27-684A-A52D-7C575C2CED42}">
      <dgm:prSet/>
      <dgm:spPr/>
      <dgm:t>
        <a:bodyPr/>
        <a:lstStyle/>
        <a:p>
          <a:endParaRPr lang="en-US"/>
        </a:p>
      </dgm:t>
    </dgm:pt>
    <dgm:pt modelId="{69250386-13BA-2240-B9CF-398F14E97DB9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l"/>
          <a:r>
            <a:rPr lang="en-US" dirty="0"/>
            <a:t>Will be split between Wind Ensemble, Symphonic Band, and Percussion Ensemble</a:t>
          </a:r>
        </a:p>
      </dgm:t>
    </dgm:pt>
    <dgm:pt modelId="{5CF23E32-94F7-3049-AF65-1FD80DB417D0}" type="parTrans" cxnId="{76D703F9-A665-1146-BF8A-27B624F3BB5F}">
      <dgm:prSet/>
      <dgm:spPr/>
      <dgm:t>
        <a:bodyPr/>
        <a:lstStyle/>
        <a:p>
          <a:endParaRPr lang="en-US"/>
        </a:p>
      </dgm:t>
    </dgm:pt>
    <dgm:pt modelId="{F6EDE282-510F-AB43-952C-B8D58408D985}" type="sibTrans" cxnId="{76D703F9-A665-1146-BF8A-27B624F3BB5F}">
      <dgm:prSet/>
      <dgm:spPr/>
      <dgm:t>
        <a:bodyPr/>
        <a:lstStyle/>
        <a:p>
          <a:endParaRPr lang="en-US"/>
        </a:p>
      </dgm:t>
    </dgm:pt>
    <dgm:pt modelId="{52036DAA-9730-E64C-9B44-C2186FDD7300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l"/>
          <a:r>
            <a:rPr lang="en-US" dirty="0"/>
            <a:t>All students in marching band</a:t>
          </a:r>
        </a:p>
      </dgm:t>
    </dgm:pt>
    <dgm:pt modelId="{D1F92B79-90FF-534A-8F86-33E1C9D8E4A6}" type="parTrans" cxnId="{F848D5E8-E20C-FA44-AB6B-CEFEBDE47076}">
      <dgm:prSet/>
      <dgm:spPr/>
      <dgm:t>
        <a:bodyPr/>
        <a:lstStyle/>
        <a:p>
          <a:endParaRPr lang="en-US"/>
        </a:p>
      </dgm:t>
    </dgm:pt>
    <dgm:pt modelId="{B233D68B-33D7-F746-8C5F-DAFCF114100C}" type="sibTrans" cxnId="{F848D5E8-E20C-FA44-AB6B-CEFEBDE47076}">
      <dgm:prSet/>
      <dgm:spPr/>
      <dgm:t>
        <a:bodyPr/>
        <a:lstStyle/>
        <a:p>
          <a:endParaRPr lang="en-US"/>
        </a:p>
      </dgm:t>
    </dgm:pt>
    <dgm:pt modelId="{0744DF9F-6250-1249-87E4-903CC897A3CD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l"/>
          <a:r>
            <a:rPr lang="en-US" dirty="0"/>
            <a:t>Students do not march</a:t>
          </a:r>
        </a:p>
      </dgm:t>
    </dgm:pt>
    <dgm:pt modelId="{A8B24FD8-56C9-984B-85C4-799B55CDCDF8}" type="parTrans" cxnId="{B75EC884-A2FC-9C4F-8186-CF156A1B0C1B}">
      <dgm:prSet/>
      <dgm:spPr/>
      <dgm:t>
        <a:bodyPr/>
        <a:lstStyle/>
        <a:p>
          <a:endParaRPr lang="en-US"/>
        </a:p>
      </dgm:t>
    </dgm:pt>
    <dgm:pt modelId="{CB86A89A-66A0-5346-99B8-E984A4BCDF5F}" type="sibTrans" cxnId="{B75EC884-A2FC-9C4F-8186-CF156A1B0C1B}">
      <dgm:prSet/>
      <dgm:spPr/>
      <dgm:t>
        <a:bodyPr/>
        <a:lstStyle/>
        <a:p>
          <a:endParaRPr lang="en-US"/>
        </a:p>
      </dgm:t>
    </dgm:pt>
    <dgm:pt modelId="{625FFFF8-054F-D849-94AE-EE503E327426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l"/>
          <a:r>
            <a:rPr lang="en-US" dirty="0"/>
            <a:t>All students in marching band</a:t>
          </a:r>
        </a:p>
      </dgm:t>
    </dgm:pt>
    <dgm:pt modelId="{74B5E99A-1D7D-684F-AEC9-A49436E188CA}" type="parTrans" cxnId="{4F1ACEEA-2D78-6F48-89BD-C09AD8BE925C}">
      <dgm:prSet/>
      <dgm:spPr/>
      <dgm:t>
        <a:bodyPr/>
        <a:lstStyle/>
        <a:p>
          <a:endParaRPr lang="en-US"/>
        </a:p>
      </dgm:t>
    </dgm:pt>
    <dgm:pt modelId="{82DDB627-CAFD-9E43-B3D6-94E6180D8396}" type="sibTrans" cxnId="{4F1ACEEA-2D78-6F48-89BD-C09AD8BE925C}">
      <dgm:prSet/>
      <dgm:spPr/>
      <dgm:t>
        <a:bodyPr/>
        <a:lstStyle/>
        <a:p>
          <a:endParaRPr lang="en-US"/>
        </a:p>
      </dgm:t>
    </dgm:pt>
    <dgm:pt modelId="{51FCD36A-3896-3741-AF91-22C1DA492122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ctr"/>
          <a:r>
            <a:rPr lang="en-US" dirty="0"/>
            <a:t>Period 6</a:t>
          </a:r>
        </a:p>
        <a:p>
          <a:pPr algn="ctr"/>
          <a:r>
            <a:rPr lang="en-US" dirty="0"/>
            <a:t>Symphonic Band Blue</a:t>
          </a:r>
        </a:p>
      </dgm:t>
    </dgm:pt>
    <dgm:pt modelId="{75003676-8ABE-334B-A614-AC346D1E49C4}" type="parTrans" cxnId="{8BB9D55F-6298-B64C-878A-8B887495CD8C}">
      <dgm:prSet/>
      <dgm:spPr/>
      <dgm:t>
        <a:bodyPr/>
        <a:lstStyle/>
        <a:p>
          <a:endParaRPr lang="en-US"/>
        </a:p>
      </dgm:t>
    </dgm:pt>
    <dgm:pt modelId="{FE89BD15-A196-0F4A-82A6-6392D8ADEE79}" type="sibTrans" cxnId="{8BB9D55F-6298-B64C-878A-8B887495CD8C}">
      <dgm:prSet/>
      <dgm:spPr/>
      <dgm:t>
        <a:bodyPr/>
        <a:lstStyle/>
        <a:p>
          <a:endParaRPr lang="en-US"/>
        </a:p>
      </dgm:t>
    </dgm:pt>
    <dgm:pt modelId="{4D126F4F-40A4-9F4F-91C8-54E6CDC6D4F3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ctr"/>
          <a:r>
            <a:rPr lang="en-US" dirty="0"/>
            <a:t>Period 10</a:t>
          </a:r>
        </a:p>
        <a:p>
          <a:pPr algn="ctr"/>
          <a:r>
            <a:rPr lang="en-US" dirty="0"/>
            <a:t>Jazz Band</a:t>
          </a:r>
        </a:p>
      </dgm:t>
    </dgm:pt>
    <dgm:pt modelId="{A9E99672-A732-3048-87E6-0C109F13E34F}" type="parTrans" cxnId="{1AD3031A-E2D3-9546-9F75-980B39B92CE7}">
      <dgm:prSet/>
      <dgm:spPr/>
      <dgm:t>
        <a:bodyPr/>
        <a:lstStyle/>
        <a:p>
          <a:endParaRPr lang="en-US"/>
        </a:p>
      </dgm:t>
    </dgm:pt>
    <dgm:pt modelId="{A5DF305E-8E9D-CF47-BA00-AB39DED9A76C}" type="sibTrans" cxnId="{1AD3031A-E2D3-9546-9F75-980B39B92CE7}">
      <dgm:prSet/>
      <dgm:spPr/>
      <dgm:t>
        <a:bodyPr/>
        <a:lstStyle/>
        <a:p>
          <a:endParaRPr lang="en-US"/>
        </a:p>
      </dgm:t>
    </dgm:pt>
    <dgm:pt modelId="{129B05F3-2EB1-1748-AC55-A8FB6873C317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l"/>
          <a:r>
            <a:rPr lang="en-US" dirty="0"/>
            <a:t>Winds only</a:t>
          </a:r>
        </a:p>
      </dgm:t>
    </dgm:pt>
    <dgm:pt modelId="{17DF223D-7349-8346-A31B-2E8C72BA55B1}" type="parTrans" cxnId="{02B2E549-CE73-F547-B570-AA74B20F1257}">
      <dgm:prSet/>
      <dgm:spPr/>
      <dgm:t>
        <a:bodyPr/>
        <a:lstStyle/>
        <a:p>
          <a:endParaRPr lang="en-US"/>
        </a:p>
      </dgm:t>
    </dgm:pt>
    <dgm:pt modelId="{697F1481-D1A1-744B-B3BF-CBB6DE7E6FCF}" type="sibTrans" cxnId="{02B2E549-CE73-F547-B570-AA74B20F1257}">
      <dgm:prSet/>
      <dgm:spPr/>
      <dgm:t>
        <a:bodyPr/>
        <a:lstStyle/>
        <a:p>
          <a:endParaRPr lang="en-US"/>
        </a:p>
      </dgm:t>
    </dgm:pt>
    <dgm:pt modelId="{BC61512A-D971-1E46-A211-C0A3303E420B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l"/>
          <a:r>
            <a:rPr lang="en-US" dirty="0"/>
            <a:t>Advanced band credit</a:t>
          </a:r>
        </a:p>
      </dgm:t>
    </dgm:pt>
    <dgm:pt modelId="{B48E3904-CAD6-9641-820E-908AF1FAFF94}" type="parTrans" cxnId="{36138C25-33A9-B94F-BD18-36F432B5A1EB}">
      <dgm:prSet/>
      <dgm:spPr/>
      <dgm:t>
        <a:bodyPr/>
        <a:lstStyle/>
        <a:p>
          <a:endParaRPr lang="en-US"/>
        </a:p>
      </dgm:t>
    </dgm:pt>
    <dgm:pt modelId="{033CCD31-B804-4D4D-B4D8-5C26FD6C8CFB}" type="sibTrans" cxnId="{36138C25-33A9-B94F-BD18-36F432B5A1EB}">
      <dgm:prSet/>
      <dgm:spPr/>
      <dgm:t>
        <a:bodyPr/>
        <a:lstStyle/>
        <a:p>
          <a:endParaRPr lang="en-US"/>
        </a:p>
      </dgm:t>
    </dgm:pt>
    <dgm:pt modelId="{271E63D4-0A0D-2F43-8D97-0998510EA5B6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l"/>
          <a:r>
            <a:rPr lang="en-US" dirty="0"/>
            <a:t>All students in marching band</a:t>
          </a:r>
        </a:p>
      </dgm:t>
    </dgm:pt>
    <dgm:pt modelId="{03D290A1-CDB9-F54E-96FC-C2D797161151}" type="parTrans" cxnId="{BE26D5EA-A0B7-484D-9846-763D9F28AFC4}">
      <dgm:prSet/>
      <dgm:spPr/>
      <dgm:t>
        <a:bodyPr/>
        <a:lstStyle/>
        <a:p>
          <a:endParaRPr lang="en-US"/>
        </a:p>
      </dgm:t>
    </dgm:pt>
    <dgm:pt modelId="{6FB34DD9-9B9E-0D4B-853D-BC5903589188}" type="sibTrans" cxnId="{BE26D5EA-A0B7-484D-9846-763D9F28AFC4}">
      <dgm:prSet/>
      <dgm:spPr/>
      <dgm:t>
        <a:bodyPr/>
        <a:lstStyle/>
        <a:p>
          <a:endParaRPr lang="en-US"/>
        </a:p>
      </dgm:t>
    </dgm:pt>
    <dgm:pt modelId="{F57E8CB4-3157-8547-BF41-BAEB130960A1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l"/>
          <a:r>
            <a:rPr lang="en-US" dirty="0"/>
            <a:t>Afterschool class November to May 3:15 - 4:45</a:t>
          </a:r>
        </a:p>
      </dgm:t>
    </dgm:pt>
    <dgm:pt modelId="{F8E90C70-D8DD-AA4F-A273-76982F94D23F}" type="parTrans" cxnId="{94972248-8856-CE48-A89B-BC6F1EE29084}">
      <dgm:prSet/>
      <dgm:spPr/>
      <dgm:t>
        <a:bodyPr/>
        <a:lstStyle/>
        <a:p>
          <a:endParaRPr lang="en-US"/>
        </a:p>
      </dgm:t>
    </dgm:pt>
    <dgm:pt modelId="{651AF2AB-CEBB-2C45-AC39-3E954CA72BA9}" type="sibTrans" cxnId="{94972248-8856-CE48-A89B-BC6F1EE29084}">
      <dgm:prSet/>
      <dgm:spPr/>
      <dgm:t>
        <a:bodyPr/>
        <a:lstStyle/>
        <a:p>
          <a:endParaRPr lang="en-US"/>
        </a:p>
      </dgm:t>
    </dgm:pt>
    <dgm:pt modelId="{A831BF07-E246-5F40-B6D7-1886B1EE8E0C}">
      <dgm:prSet phldrT="[Text]"/>
      <dgm:spPr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</dgm:spPr>
      <dgm:t>
        <a:bodyPr/>
        <a:lstStyle/>
        <a:p>
          <a:pPr algn="l"/>
          <a:r>
            <a:rPr lang="en-US" dirty="0"/>
            <a:t>All students in marching band</a:t>
          </a:r>
        </a:p>
      </dgm:t>
    </dgm:pt>
    <dgm:pt modelId="{D3DFC9CA-E062-2C4B-936C-A06DD72D12F4}" type="parTrans" cxnId="{9AAADD93-1CAB-004A-9435-940FFF47B968}">
      <dgm:prSet/>
      <dgm:spPr/>
      <dgm:t>
        <a:bodyPr/>
        <a:lstStyle/>
        <a:p>
          <a:endParaRPr lang="en-US"/>
        </a:p>
      </dgm:t>
    </dgm:pt>
    <dgm:pt modelId="{AD06C5E1-C846-CD4E-8701-A99340BDC3B0}" type="sibTrans" cxnId="{9AAADD93-1CAB-004A-9435-940FFF47B968}">
      <dgm:prSet/>
      <dgm:spPr/>
      <dgm:t>
        <a:bodyPr/>
        <a:lstStyle/>
        <a:p>
          <a:endParaRPr lang="en-US"/>
        </a:p>
      </dgm:t>
    </dgm:pt>
    <dgm:pt modelId="{BCDAFDE1-834D-054F-949F-C5CF260A39DA}" type="pres">
      <dgm:prSet presAssocID="{175614DA-34FE-A049-B523-57DC928647CB}" presName="diagram" presStyleCnt="0">
        <dgm:presLayoutVars>
          <dgm:dir/>
          <dgm:resizeHandles val="exact"/>
        </dgm:presLayoutVars>
      </dgm:prSet>
      <dgm:spPr/>
    </dgm:pt>
    <dgm:pt modelId="{D5AB98A6-4BA5-B646-A42D-BDAC877B2739}" type="pres">
      <dgm:prSet presAssocID="{3098EF13-E16F-4245-A3AA-0AA5D35A1C59}" presName="node" presStyleLbl="node1" presStyleIdx="0" presStyleCnt="5">
        <dgm:presLayoutVars>
          <dgm:bulletEnabled val="1"/>
        </dgm:presLayoutVars>
      </dgm:prSet>
      <dgm:spPr/>
    </dgm:pt>
    <dgm:pt modelId="{464C5A7B-0812-A549-8768-A91712F5486E}" type="pres">
      <dgm:prSet presAssocID="{E0EB67F9-7EEF-2140-8C1A-60A8E097EBE1}" presName="sibTrans" presStyleCnt="0"/>
      <dgm:spPr/>
    </dgm:pt>
    <dgm:pt modelId="{7F6F22A9-9493-0242-B7B7-D5A48B378B81}" type="pres">
      <dgm:prSet presAssocID="{9D1387D6-4449-8D45-859C-CBC8B416C0FA}" presName="node" presStyleLbl="node1" presStyleIdx="1" presStyleCnt="5">
        <dgm:presLayoutVars>
          <dgm:bulletEnabled val="1"/>
        </dgm:presLayoutVars>
      </dgm:prSet>
      <dgm:spPr/>
    </dgm:pt>
    <dgm:pt modelId="{E712B184-100B-9F4A-9BE9-1BED49638E98}" type="pres">
      <dgm:prSet presAssocID="{F470C61E-CD89-3647-8C00-3330F90F75FC}" presName="sibTrans" presStyleCnt="0"/>
      <dgm:spPr/>
    </dgm:pt>
    <dgm:pt modelId="{8AC86340-075A-A845-A52F-CECBD11B97FF}" type="pres">
      <dgm:prSet presAssocID="{42BE0BD3-8A94-9047-B945-479DCB02608A}" presName="node" presStyleLbl="node1" presStyleIdx="2" presStyleCnt="5">
        <dgm:presLayoutVars>
          <dgm:bulletEnabled val="1"/>
        </dgm:presLayoutVars>
      </dgm:prSet>
      <dgm:spPr/>
    </dgm:pt>
    <dgm:pt modelId="{35EC876F-962F-EB43-BA22-546D5308969D}" type="pres">
      <dgm:prSet presAssocID="{B3795111-C3A5-064B-B13A-81BF98637AA8}" presName="sibTrans" presStyleCnt="0"/>
      <dgm:spPr/>
    </dgm:pt>
    <dgm:pt modelId="{52A74A59-E5F0-F34A-A2F2-D85374A875BC}" type="pres">
      <dgm:prSet presAssocID="{51FCD36A-3896-3741-AF91-22C1DA492122}" presName="node" presStyleLbl="node1" presStyleIdx="3" presStyleCnt="5">
        <dgm:presLayoutVars>
          <dgm:bulletEnabled val="1"/>
        </dgm:presLayoutVars>
      </dgm:prSet>
      <dgm:spPr/>
    </dgm:pt>
    <dgm:pt modelId="{DC2954A5-636C-3847-8814-B6F2A3F80C20}" type="pres">
      <dgm:prSet presAssocID="{FE89BD15-A196-0F4A-82A6-6392D8ADEE79}" presName="sibTrans" presStyleCnt="0"/>
      <dgm:spPr/>
    </dgm:pt>
    <dgm:pt modelId="{467F8E8F-80DE-1949-941A-7508AE07C22C}" type="pres">
      <dgm:prSet presAssocID="{4D126F4F-40A4-9F4F-91C8-54E6CDC6D4F3}" presName="node" presStyleLbl="node1" presStyleIdx="4" presStyleCnt="5">
        <dgm:presLayoutVars>
          <dgm:bulletEnabled val="1"/>
        </dgm:presLayoutVars>
      </dgm:prSet>
      <dgm:spPr/>
    </dgm:pt>
  </dgm:ptLst>
  <dgm:cxnLst>
    <dgm:cxn modelId="{88D2FA0A-0F77-F34C-A384-BF5A527E4A2E}" type="presOf" srcId="{271E63D4-0A0D-2F43-8D97-0998510EA5B6}" destId="{52A74A59-E5F0-F34A-A2F2-D85374A875BC}" srcOrd="0" destOrd="3" presId="urn:microsoft.com/office/officeart/2005/8/layout/default"/>
    <dgm:cxn modelId="{9122DA0B-3DA0-8D49-A641-BB45FF0D5D5C}" type="presOf" srcId="{A831BF07-E246-5F40-B6D7-1886B1EE8E0C}" destId="{467F8E8F-80DE-1949-941A-7508AE07C22C}" srcOrd="0" destOrd="2" presId="urn:microsoft.com/office/officeart/2005/8/layout/default"/>
    <dgm:cxn modelId="{05C1700C-B59B-CD4B-9316-261E2A908593}" type="presOf" srcId="{F57E8CB4-3157-8547-BF41-BAEB130960A1}" destId="{467F8E8F-80DE-1949-941A-7508AE07C22C}" srcOrd="0" destOrd="1" presId="urn:microsoft.com/office/officeart/2005/8/layout/default"/>
    <dgm:cxn modelId="{909E3A17-ED27-684A-A52D-7C575C2CED42}" srcId="{42BE0BD3-8A94-9047-B945-479DCB02608A}" destId="{2F62F692-7202-614B-943F-D4EF476D053F}" srcOrd="0" destOrd="0" parTransId="{C0F9F6A9-4170-4F42-A1D8-1A2773AEB68F}" sibTransId="{E2588F48-8B44-E745-B76B-22BF12415915}"/>
    <dgm:cxn modelId="{1AD3031A-E2D3-9546-9F75-980B39B92CE7}" srcId="{175614DA-34FE-A049-B523-57DC928647CB}" destId="{4D126F4F-40A4-9F4F-91C8-54E6CDC6D4F3}" srcOrd="4" destOrd="0" parTransId="{A9E99672-A732-3048-87E6-0C109F13E34F}" sibTransId="{A5DF305E-8E9D-CF47-BA00-AB39DED9A76C}"/>
    <dgm:cxn modelId="{E9C80F1B-1B1C-324D-9EE1-C9CC05533385}" type="presOf" srcId="{42BE0BD3-8A94-9047-B945-479DCB02608A}" destId="{8AC86340-075A-A845-A52F-CECBD11B97FF}" srcOrd="0" destOrd="0" presId="urn:microsoft.com/office/officeart/2005/8/layout/default"/>
    <dgm:cxn modelId="{63470320-CC4B-2C4E-8A9F-BDE97DB9EDB3}" srcId="{9D1387D6-4449-8D45-859C-CBC8B416C0FA}" destId="{77D086E0-F8C8-6541-A193-52658BD7591E}" srcOrd="1" destOrd="0" parTransId="{EEF15FF9-CA74-7B44-9846-2D8D904E8833}" sibTransId="{48B3A1EC-EED3-3B4C-82EF-BA3BC6CFDC5A}"/>
    <dgm:cxn modelId="{36138C25-33A9-B94F-BD18-36F432B5A1EB}" srcId="{51FCD36A-3896-3741-AF91-22C1DA492122}" destId="{BC61512A-D971-1E46-A211-C0A3303E420B}" srcOrd="1" destOrd="0" parTransId="{B48E3904-CAD6-9641-820E-908AF1FAFF94}" sibTransId="{033CCD31-B804-4D4D-B4D8-5C26FD6C8CFB}"/>
    <dgm:cxn modelId="{DA567F27-79B1-3F43-9C7B-3F6B75143B88}" type="presOf" srcId="{69250386-13BA-2240-B9CF-398F14E97DB9}" destId="{8AC86340-075A-A845-A52F-CECBD11B97FF}" srcOrd="0" destOrd="2" presId="urn:microsoft.com/office/officeart/2005/8/layout/default"/>
    <dgm:cxn modelId="{0C39F72B-D140-814B-AE9F-2C48D2D7A136}" type="presOf" srcId="{14F6CEE0-AB21-CD41-859C-22AB5875B42A}" destId="{D5AB98A6-4BA5-B646-A42D-BDAC877B2739}" srcOrd="0" destOrd="1" presId="urn:microsoft.com/office/officeart/2005/8/layout/default"/>
    <dgm:cxn modelId="{94972248-8856-CE48-A89B-BC6F1EE29084}" srcId="{4D126F4F-40A4-9F4F-91C8-54E6CDC6D4F3}" destId="{F57E8CB4-3157-8547-BF41-BAEB130960A1}" srcOrd="0" destOrd="0" parTransId="{F8E90C70-D8DD-AA4F-A273-76982F94D23F}" sibTransId="{651AF2AB-CEBB-2C45-AC39-3E954CA72BA9}"/>
    <dgm:cxn modelId="{F06A3C48-033C-C144-BA26-420C8C37A25F}" type="presOf" srcId="{4D126F4F-40A4-9F4F-91C8-54E6CDC6D4F3}" destId="{467F8E8F-80DE-1949-941A-7508AE07C22C}" srcOrd="0" destOrd="0" presId="urn:microsoft.com/office/officeart/2005/8/layout/default"/>
    <dgm:cxn modelId="{02B2E549-CE73-F547-B570-AA74B20F1257}" srcId="{51FCD36A-3896-3741-AF91-22C1DA492122}" destId="{129B05F3-2EB1-1748-AC55-A8FB6873C317}" srcOrd="0" destOrd="0" parTransId="{17DF223D-7349-8346-A31B-2E8C72BA55B1}" sibTransId="{697F1481-D1A1-744B-B3BF-CBB6DE7E6FCF}"/>
    <dgm:cxn modelId="{27842053-74C5-2E4A-898F-C1FBA19E51D9}" srcId="{9D1387D6-4449-8D45-859C-CBC8B416C0FA}" destId="{ED33BF12-D4CC-BF4C-B508-5B09DBE265AD}" srcOrd="0" destOrd="0" parTransId="{CCF8BDA1-8514-D749-BF47-FE7B177C92E1}" sibTransId="{E9D7DD5E-109B-E349-AA58-EA235A19DB64}"/>
    <dgm:cxn modelId="{B8F1BC54-CAC8-3945-A27D-0FC2699EAB20}" srcId="{175614DA-34FE-A049-B523-57DC928647CB}" destId="{42BE0BD3-8A94-9047-B945-479DCB02608A}" srcOrd="2" destOrd="0" parTransId="{93019A73-EEA2-5647-8BA4-608FB3A6409F}" sibTransId="{B3795111-C3A5-064B-B13A-81BF98637AA8}"/>
    <dgm:cxn modelId="{C6EFF256-232D-F742-9420-DBEC9C101978}" type="presOf" srcId="{BC61512A-D971-1E46-A211-C0A3303E420B}" destId="{52A74A59-E5F0-F34A-A2F2-D85374A875BC}" srcOrd="0" destOrd="2" presId="urn:microsoft.com/office/officeart/2005/8/layout/default"/>
    <dgm:cxn modelId="{8BB9D55F-6298-B64C-878A-8B887495CD8C}" srcId="{175614DA-34FE-A049-B523-57DC928647CB}" destId="{51FCD36A-3896-3741-AF91-22C1DA492122}" srcOrd="3" destOrd="0" parTransId="{75003676-8ABE-334B-A614-AC346D1E49C4}" sibTransId="{FE89BD15-A196-0F4A-82A6-6392D8ADEE79}"/>
    <dgm:cxn modelId="{18C66C73-82CA-2445-8F0C-AE5EBA16967C}" type="presOf" srcId="{7B5513A3-3442-AB47-A00C-91FFAB9A73A6}" destId="{D5AB98A6-4BA5-B646-A42D-BDAC877B2739}" srcOrd="0" destOrd="2" presId="urn:microsoft.com/office/officeart/2005/8/layout/default"/>
    <dgm:cxn modelId="{B75EC884-A2FC-9C4F-8186-CF156A1B0C1B}" srcId="{9D1387D6-4449-8D45-859C-CBC8B416C0FA}" destId="{0744DF9F-6250-1249-87E4-903CC897A3CD}" srcOrd="2" destOrd="0" parTransId="{A8B24FD8-56C9-984B-85C4-799B55CDCDF8}" sibTransId="{CB86A89A-66A0-5346-99B8-E984A4BCDF5F}"/>
    <dgm:cxn modelId="{B66DD287-20AC-9E4A-9072-DEECAD323962}" type="presOf" srcId="{129B05F3-2EB1-1748-AC55-A8FB6873C317}" destId="{52A74A59-E5F0-F34A-A2F2-D85374A875BC}" srcOrd="0" destOrd="1" presId="urn:microsoft.com/office/officeart/2005/8/layout/default"/>
    <dgm:cxn modelId="{489AD992-B057-9748-B35C-1C99314C37DB}" type="presOf" srcId="{625FFFF8-054F-D849-94AE-EE503E327426}" destId="{8AC86340-075A-A845-A52F-CECBD11B97FF}" srcOrd="0" destOrd="3" presId="urn:microsoft.com/office/officeart/2005/8/layout/default"/>
    <dgm:cxn modelId="{9AAADD93-1CAB-004A-9435-940FFF47B968}" srcId="{4D126F4F-40A4-9F4F-91C8-54E6CDC6D4F3}" destId="{A831BF07-E246-5F40-B6D7-1886B1EE8E0C}" srcOrd="1" destOrd="0" parTransId="{D3DFC9CA-E062-2C4B-936C-A06DD72D12F4}" sibTransId="{AD06C5E1-C846-CD4E-8701-A99340BDC3B0}"/>
    <dgm:cxn modelId="{A5F7D2B5-A77B-9640-92E5-D881A10531B2}" type="presOf" srcId="{3098EF13-E16F-4245-A3AA-0AA5D35A1C59}" destId="{D5AB98A6-4BA5-B646-A42D-BDAC877B2739}" srcOrd="0" destOrd="0" presId="urn:microsoft.com/office/officeart/2005/8/layout/default"/>
    <dgm:cxn modelId="{3BA517BA-EB10-094F-9CC8-22DEAD714897}" srcId="{175614DA-34FE-A049-B523-57DC928647CB}" destId="{9D1387D6-4449-8D45-859C-CBC8B416C0FA}" srcOrd="1" destOrd="0" parTransId="{C8BB02F2-DB95-824F-ACE3-04B934C60541}" sibTransId="{F470C61E-CD89-3647-8C00-3330F90F75FC}"/>
    <dgm:cxn modelId="{326A3ABE-830D-9E49-BAE7-E29D02405A82}" type="presOf" srcId="{51FCD36A-3896-3741-AF91-22C1DA492122}" destId="{52A74A59-E5F0-F34A-A2F2-D85374A875BC}" srcOrd="0" destOrd="0" presId="urn:microsoft.com/office/officeart/2005/8/layout/default"/>
    <dgm:cxn modelId="{F4C8F6C1-8F8F-4549-A1BF-60D75354A16E}" type="presOf" srcId="{2F62F692-7202-614B-943F-D4EF476D053F}" destId="{8AC86340-075A-A845-A52F-CECBD11B97FF}" srcOrd="0" destOrd="1" presId="urn:microsoft.com/office/officeart/2005/8/layout/default"/>
    <dgm:cxn modelId="{56AC7CC3-47A7-5944-8897-0225EF9D9089}" type="presOf" srcId="{52036DAA-9730-E64C-9B44-C2186FDD7300}" destId="{D5AB98A6-4BA5-B646-A42D-BDAC877B2739}" srcOrd="0" destOrd="3" presId="urn:microsoft.com/office/officeart/2005/8/layout/default"/>
    <dgm:cxn modelId="{0F7C98C4-8755-EB46-A336-A4804DB7024F}" srcId="{3098EF13-E16F-4245-A3AA-0AA5D35A1C59}" destId="{14F6CEE0-AB21-CD41-859C-22AB5875B42A}" srcOrd="0" destOrd="0" parTransId="{ACFF2E7A-7EF9-064A-85A0-E5C2DEA1674C}" sibTransId="{72A96C55-957E-9F44-8442-4E759EAE8C95}"/>
    <dgm:cxn modelId="{91CB81CC-65E3-2F43-943D-F79CB54998AF}" type="presOf" srcId="{175614DA-34FE-A049-B523-57DC928647CB}" destId="{BCDAFDE1-834D-054F-949F-C5CF260A39DA}" srcOrd="0" destOrd="0" presId="urn:microsoft.com/office/officeart/2005/8/layout/default"/>
    <dgm:cxn modelId="{5538EAD3-C0A6-B24B-8199-D903BB97AF7B}" type="presOf" srcId="{9D1387D6-4449-8D45-859C-CBC8B416C0FA}" destId="{7F6F22A9-9493-0242-B7B7-D5A48B378B81}" srcOrd="0" destOrd="0" presId="urn:microsoft.com/office/officeart/2005/8/layout/default"/>
    <dgm:cxn modelId="{90FA93D5-514B-4E4B-9CF6-05A358006701}" srcId="{3098EF13-E16F-4245-A3AA-0AA5D35A1C59}" destId="{7B5513A3-3442-AB47-A00C-91FFAB9A73A6}" srcOrd="1" destOrd="0" parTransId="{7F074A9C-123D-A645-B3CB-4294BA67A653}" sibTransId="{32AAF979-48CC-6D48-A81F-42EC52A4BC6F}"/>
    <dgm:cxn modelId="{92DB5DDB-B5A1-1049-9182-4E0D6D62B360}" type="presOf" srcId="{ED33BF12-D4CC-BF4C-B508-5B09DBE265AD}" destId="{7F6F22A9-9493-0242-B7B7-D5A48B378B81}" srcOrd="0" destOrd="1" presId="urn:microsoft.com/office/officeart/2005/8/layout/default"/>
    <dgm:cxn modelId="{F848D5E8-E20C-FA44-AB6B-CEFEBDE47076}" srcId="{3098EF13-E16F-4245-A3AA-0AA5D35A1C59}" destId="{52036DAA-9730-E64C-9B44-C2186FDD7300}" srcOrd="2" destOrd="0" parTransId="{D1F92B79-90FF-534A-8F86-33E1C9D8E4A6}" sibTransId="{B233D68B-33D7-F746-8C5F-DAFCF114100C}"/>
    <dgm:cxn modelId="{A93678EA-3C87-2A4B-A4D2-5C16FC0AB158}" srcId="{175614DA-34FE-A049-B523-57DC928647CB}" destId="{3098EF13-E16F-4245-A3AA-0AA5D35A1C59}" srcOrd="0" destOrd="0" parTransId="{DE3906D3-7C4A-AC4C-96A9-0E5BDB5350E3}" sibTransId="{E0EB67F9-7EEF-2140-8C1A-60A8E097EBE1}"/>
    <dgm:cxn modelId="{4F1ACEEA-2D78-6F48-89BD-C09AD8BE925C}" srcId="{42BE0BD3-8A94-9047-B945-479DCB02608A}" destId="{625FFFF8-054F-D849-94AE-EE503E327426}" srcOrd="2" destOrd="0" parTransId="{74B5E99A-1D7D-684F-AEC9-A49436E188CA}" sibTransId="{82DDB627-CAFD-9E43-B3D6-94E6180D8396}"/>
    <dgm:cxn modelId="{BE26D5EA-A0B7-484D-9846-763D9F28AFC4}" srcId="{51FCD36A-3896-3741-AF91-22C1DA492122}" destId="{271E63D4-0A0D-2F43-8D97-0998510EA5B6}" srcOrd="2" destOrd="0" parTransId="{03D290A1-CDB9-F54E-96FC-C2D797161151}" sibTransId="{6FB34DD9-9B9E-0D4B-853D-BC5903589188}"/>
    <dgm:cxn modelId="{7AA071F2-2CCD-484A-8EDD-1D95C26A5DC5}" type="presOf" srcId="{77D086E0-F8C8-6541-A193-52658BD7591E}" destId="{7F6F22A9-9493-0242-B7B7-D5A48B378B81}" srcOrd="0" destOrd="2" presId="urn:microsoft.com/office/officeart/2005/8/layout/default"/>
    <dgm:cxn modelId="{76D703F9-A665-1146-BF8A-27B624F3BB5F}" srcId="{42BE0BD3-8A94-9047-B945-479DCB02608A}" destId="{69250386-13BA-2240-B9CF-398F14E97DB9}" srcOrd="1" destOrd="0" parTransId="{5CF23E32-94F7-3049-AF65-1FD80DB417D0}" sibTransId="{F6EDE282-510F-AB43-952C-B8D58408D985}"/>
    <dgm:cxn modelId="{E581C4FE-DE1A-CD4C-976D-432772F995AF}" type="presOf" srcId="{0744DF9F-6250-1249-87E4-903CC897A3CD}" destId="{7F6F22A9-9493-0242-B7B7-D5A48B378B81}" srcOrd="0" destOrd="3" presId="urn:microsoft.com/office/officeart/2005/8/layout/default"/>
    <dgm:cxn modelId="{C7461049-AEE5-CB49-B58E-C7F1C914B4EA}" type="presParOf" srcId="{BCDAFDE1-834D-054F-949F-C5CF260A39DA}" destId="{D5AB98A6-4BA5-B646-A42D-BDAC877B2739}" srcOrd="0" destOrd="0" presId="urn:microsoft.com/office/officeart/2005/8/layout/default"/>
    <dgm:cxn modelId="{68F5B471-26A7-924F-9B22-783546DC0519}" type="presParOf" srcId="{BCDAFDE1-834D-054F-949F-C5CF260A39DA}" destId="{464C5A7B-0812-A549-8768-A91712F5486E}" srcOrd="1" destOrd="0" presId="urn:microsoft.com/office/officeart/2005/8/layout/default"/>
    <dgm:cxn modelId="{4F61AC28-07A9-444F-B3F2-8BCBCDEA2112}" type="presParOf" srcId="{BCDAFDE1-834D-054F-949F-C5CF260A39DA}" destId="{7F6F22A9-9493-0242-B7B7-D5A48B378B81}" srcOrd="2" destOrd="0" presId="urn:microsoft.com/office/officeart/2005/8/layout/default"/>
    <dgm:cxn modelId="{3AF026E1-AD9A-C64F-BB1E-F0F26173AE08}" type="presParOf" srcId="{BCDAFDE1-834D-054F-949F-C5CF260A39DA}" destId="{E712B184-100B-9F4A-9BE9-1BED49638E98}" srcOrd="3" destOrd="0" presId="urn:microsoft.com/office/officeart/2005/8/layout/default"/>
    <dgm:cxn modelId="{7B14271F-77F5-5C43-AF0E-F6E6186D96F8}" type="presParOf" srcId="{BCDAFDE1-834D-054F-949F-C5CF260A39DA}" destId="{8AC86340-075A-A845-A52F-CECBD11B97FF}" srcOrd="4" destOrd="0" presId="urn:microsoft.com/office/officeart/2005/8/layout/default"/>
    <dgm:cxn modelId="{339A4E80-6B06-8147-8709-C670AC83E0C1}" type="presParOf" srcId="{BCDAFDE1-834D-054F-949F-C5CF260A39DA}" destId="{35EC876F-962F-EB43-BA22-546D5308969D}" srcOrd="5" destOrd="0" presId="urn:microsoft.com/office/officeart/2005/8/layout/default"/>
    <dgm:cxn modelId="{602451ED-BF97-C143-A28E-9E369E05C3D0}" type="presParOf" srcId="{BCDAFDE1-834D-054F-949F-C5CF260A39DA}" destId="{52A74A59-E5F0-F34A-A2F2-D85374A875BC}" srcOrd="6" destOrd="0" presId="urn:microsoft.com/office/officeart/2005/8/layout/default"/>
    <dgm:cxn modelId="{BEEC1816-63A8-9642-9C5C-641AE7DBC4F4}" type="presParOf" srcId="{BCDAFDE1-834D-054F-949F-C5CF260A39DA}" destId="{DC2954A5-636C-3847-8814-B6F2A3F80C20}" srcOrd="7" destOrd="0" presId="urn:microsoft.com/office/officeart/2005/8/layout/default"/>
    <dgm:cxn modelId="{2C715784-C6E7-824A-A740-7CE9891CED7C}" type="presParOf" srcId="{BCDAFDE1-834D-054F-949F-C5CF260A39DA}" destId="{467F8E8F-80DE-1949-941A-7508AE07C22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04D78-F88D-584B-B92F-A2C89D89F467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66DC51-4712-AE42-8808-E12FE0F67A5D}">
      <dgm:prSet phldrT="[Text]"/>
      <dgm:spPr/>
      <dgm:t>
        <a:bodyPr/>
        <a:lstStyle/>
        <a:p>
          <a:r>
            <a:rPr lang="en-US" dirty="0"/>
            <a:t>Marching Band  August through November</a:t>
          </a:r>
        </a:p>
      </dgm:t>
    </dgm:pt>
    <dgm:pt modelId="{D2C816AA-73A2-614A-93F3-E68FBB594D96}" type="parTrans" cxnId="{9C5F331F-AB9A-9642-BC11-1A2DC1F37FCC}">
      <dgm:prSet/>
      <dgm:spPr/>
      <dgm:t>
        <a:bodyPr/>
        <a:lstStyle/>
        <a:p>
          <a:endParaRPr lang="en-US"/>
        </a:p>
      </dgm:t>
    </dgm:pt>
    <dgm:pt modelId="{B60A01F8-B7F3-7D4F-8E39-6E44D7467A7D}" type="sibTrans" cxnId="{9C5F331F-AB9A-9642-BC11-1A2DC1F37FCC}">
      <dgm:prSet/>
      <dgm:spPr/>
      <dgm:t>
        <a:bodyPr/>
        <a:lstStyle/>
        <a:p>
          <a:endParaRPr lang="en-US"/>
        </a:p>
      </dgm:t>
    </dgm:pt>
    <dgm:pt modelId="{BD27B56D-D50A-5F46-A8D8-027D8204B89A}">
      <dgm:prSet phldrT="[Text]"/>
      <dgm:spPr/>
      <dgm:t>
        <a:bodyPr/>
        <a:lstStyle/>
        <a:p>
          <a:r>
            <a:rPr lang="en-US" dirty="0"/>
            <a:t>Mondays 3:15 – 5:45</a:t>
          </a:r>
        </a:p>
      </dgm:t>
    </dgm:pt>
    <dgm:pt modelId="{18178E42-6A60-A64B-8C6E-0FE01D066F97}" type="parTrans" cxnId="{374D222A-2E06-BE4E-8C1D-590C6D3F3CDC}">
      <dgm:prSet/>
      <dgm:spPr/>
      <dgm:t>
        <a:bodyPr/>
        <a:lstStyle/>
        <a:p>
          <a:endParaRPr lang="en-US"/>
        </a:p>
      </dgm:t>
    </dgm:pt>
    <dgm:pt modelId="{70CBE5B6-8FC0-5140-AC25-EF4774919529}" type="sibTrans" cxnId="{374D222A-2E06-BE4E-8C1D-590C6D3F3CDC}">
      <dgm:prSet/>
      <dgm:spPr/>
      <dgm:t>
        <a:bodyPr/>
        <a:lstStyle/>
        <a:p>
          <a:endParaRPr lang="en-US"/>
        </a:p>
      </dgm:t>
    </dgm:pt>
    <dgm:pt modelId="{DB30FADF-F653-DE41-85EF-923753EE53F6}">
      <dgm:prSet phldrT="[Text]"/>
      <dgm:spPr/>
      <dgm:t>
        <a:bodyPr/>
        <a:lstStyle/>
        <a:p>
          <a:r>
            <a:rPr lang="en-US" dirty="0"/>
            <a:t>Symphonic Band   November through June</a:t>
          </a:r>
        </a:p>
      </dgm:t>
    </dgm:pt>
    <dgm:pt modelId="{C8C6EEF6-A633-AF44-8267-280E32F4FF5F}" type="parTrans" cxnId="{06FEE0D0-7244-AE42-8D03-AF9C9DF52F07}">
      <dgm:prSet/>
      <dgm:spPr/>
      <dgm:t>
        <a:bodyPr/>
        <a:lstStyle/>
        <a:p>
          <a:endParaRPr lang="en-US"/>
        </a:p>
      </dgm:t>
    </dgm:pt>
    <dgm:pt modelId="{CF4E94DE-D32A-3E46-890D-8F8691806311}" type="sibTrans" cxnId="{06FEE0D0-7244-AE42-8D03-AF9C9DF52F07}">
      <dgm:prSet/>
      <dgm:spPr/>
      <dgm:t>
        <a:bodyPr/>
        <a:lstStyle/>
        <a:p>
          <a:endParaRPr lang="en-US"/>
        </a:p>
      </dgm:t>
    </dgm:pt>
    <dgm:pt modelId="{52C73591-FEE6-9A4D-9A75-2C77217E60E4}">
      <dgm:prSet phldrT="[Text]"/>
      <dgm:spPr/>
      <dgm:t>
        <a:bodyPr/>
        <a:lstStyle/>
        <a:p>
          <a:r>
            <a:rPr lang="en-US" dirty="0"/>
            <a:t>Thursdays 3:15 - 4:45</a:t>
          </a:r>
        </a:p>
      </dgm:t>
    </dgm:pt>
    <dgm:pt modelId="{AB514729-D3A6-A24B-B931-F74BFC410522}" type="parTrans" cxnId="{A9F62E5C-25EB-9D46-8910-99CB24676C28}">
      <dgm:prSet/>
      <dgm:spPr/>
      <dgm:t>
        <a:bodyPr/>
        <a:lstStyle/>
        <a:p>
          <a:endParaRPr lang="en-US"/>
        </a:p>
      </dgm:t>
    </dgm:pt>
    <dgm:pt modelId="{4D76A16E-18D4-9E47-A5CB-C58913E1051C}" type="sibTrans" cxnId="{A9F62E5C-25EB-9D46-8910-99CB24676C28}">
      <dgm:prSet/>
      <dgm:spPr/>
      <dgm:t>
        <a:bodyPr/>
        <a:lstStyle/>
        <a:p>
          <a:endParaRPr lang="en-US"/>
        </a:p>
      </dgm:t>
    </dgm:pt>
    <dgm:pt modelId="{F04D3C0D-A9DE-1B4D-B739-EA3E687E7730}">
      <dgm:prSet phldrT="[Text]"/>
      <dgm:spPr/>
      <dgm:t>
        <a:bodyPr/>
        <a:lstStyle/>
        <a:p>
          <a:r>
            <a:rPr lang="en-US" dirty="0"/>
            <a:t>Wind Ensemble  November through June</a:t>
          </a:r>
        </a:p>
      </dgm:t>
    </dgm:pt>
    <dgm:pt modelId="{6262EAB7-5EEC-6F4F-BE02-CA802D571C57}" type="parTrans" cxnId="{B0474F80-A2C9-E647-8163-AF2A6A3A37A9}">
      <dgm:prSet/>
      <dgm:spPr/>
      <dgm:t>
        <a:bodyPr/>
        <a:lstStyle/>
        <a:p>
          <a:endParaRPr lang="en-US"/>
        </a:p>
      </dgm:t>
    </dgm:pt>
    <dgm:pt modelId="{0B2A7E4A-9D1E-9842-8AEC-144F00C4841E}" type="sibTrans" cxnId="{B0474F80-A2C9-E647-8163-AF2A6A3A37A9}">
      <dgm:prSet/>
      <dgm:spPr/>
      <dgm:t>
        <a:bodyPr/>
        <a:lstStyle/>
        <a:p>
          <a:endParaRPr lang="en-US"/>
        </a:p>
      </dgm:t>
    </dgm:pt>
    <dgm:pt modelId="{3E062633-FD85-A54C-AAF3-F6B05F8F4BA0}">
      <dgm:prSet phldrT="[Text]"/>
      <dgm:spPr/>
      <dgm:t>
        <a:bodyPr/>
        <a:lstStyle/>
        <a:p>
          <a:r>
            <a:rPr lang="en-US" dirty="0"/>
            <a:t>Nov – Dec:  Wednesdays 3:15 – 5:00</a:t>
          </a:r>
        </a:p>
      </dgm:t>
    </dgm:pt>
    <dgm:pt modelId="{13E7F5FC-440A-DC4B-8B5E-05DB0627C430}" type="parTrans" cxnId="{14384973-62BB-CD4A-B1C7-52352FA3FCC7}">
      <dgm:prSet/>
      <dgm:spPr/>
      <dgm:t>
        <a:bodyPr/>
        <a:lstStyle/>
        <a:p>
          <a:endParaRPr lang="en-US"/>
        </a:p>
      </dgm:t>
    </dgm:pt>
    <dgm:pt modelId="{01A847CC-D7A8-BE47-A097-04AC43E88382}" type="sibTrans" cxnId="{14384973-62BB-CD4A-B1C7-52352FA3FCC7}">
      <dgm:prSet/>
      <dgm:spPr/>
      <dgm:t>
        <a:bodyPr/>
        <a:lstStyle/>
        <a:p>
          <a:endParaRPr lang="en-US"/>
        </a:p>
      </dgm:t>
    </dgm:pt>
    <dgm:pt modelId="{57A96A99-F140-6A41-895F-C5E312DD8EF2}">
      <dgm:prSet phldrT="[Text]"/>
      <dgm:spPr/>
      <dgm:t>
        <a:bodyPr/>
        <a:lstStyle/>
        <a:p>
          <a:r>
            <a:rPr lang="en-US" dirty="0"/>
            <a:t>Jan – June: Wednesdays 6:00-9:00</a:t>
          </a:r>
        </a:p>
      </dgm:t>
    </dgm:pt>
    <dgm:pt modelId="{3CEAE72C-6435-0049-ACF9-85634FD7B81B}" type="parTrans" cxnId="{2E3758F9-1EDC-6943-BE43-2923A8EFE242}">
      <dgm:prSet/>
      <dgm:spPr/>
      <dgm:t>
        <a:bodyPr/>
        <a:lstStyle/>
        <a:p>
          <a:endParaRPr lang="en-US"/>
        </a:p>
      </dgm:t>
    </dgm:pt>
    <dgm:pt modelId="{8915D598-35F1-D34D-AD7A-71334C0C19DB}" type="sibTrans" cxnId="{2E3758F9-1EDC-6943-BE43-2923A8EFE242}">
      <dgm:prSet/>
      <dgm:spPr/>
      <dgm:t>
        <a:bodyPr/>
        <a:lstStyle/>
        <a:p>
          <a:endParaRPr lang="en-US"/>
        </a:p>
      </dgm:t>
    </dgm:pt>
    <dgm:pt modelId="{DEAE0C50-E9BA-4044-B08F-67CF1D041B35}">
      <dgm:prSet phldrT="[Text]"/>
      <dgm:spPr/>
      <dgm:t>
        <a:bodyPr/>
        <a:lstStyle/>
        <a:p>
          <a:r>
            <a:rPr lang="en-US" dirty="0"/>
            <a:t>Wednesdays 6:00 – 9:00</a:t>
          </a:r>
        </a:p>
      </dgm:t>
    </dgm:pt>
    <dgm:pt modelId="{81B5E285-1192-EC48-9835-EC2B6467CF70}" type="parTrans" cxnId="{739A4363-5485-1D45-B0B0-C9E68BD04650}">
      <dgm:prSet/>
      <dgm:spPr/>
      <dgm:t>
        <a:bodyPr/>
        <a:lstStyle/>
        <a:p>
          <a:endParaRPr lang="en-US"/>
        </a:p>
      </dgm:t>
    </dgm:pt>
    <dgm:pt modelId="{2C011613-532A-7643-8A4A-849411963762}" type="sibTrans" cxnId="{739A4363-5485-1D45-B0B0-C9E68BD04650}">
      <dgm:prSet/>
      <dgm:spPr/>
      <dgm:t>
        <a:bodyPr/>
        <a:lstStyle/>
        <a:p>
          <a:endParaRPr lang="en-US"/>
        </a:p>
      </dgm:t>
    </dgm:pt>
    <dgm:pt modelId="{C3E0FF50-C6C4-C24A-9CEA-A97FFFAAAFF2}">
      <dgm:prSet phldrT="[Text]"/>
      <dgm:spPr/>
      <dgm:t>
        <a:bodyPr/>
        <a:lstStyle/>
        <a:p>
          <a:r>
            <a:rPr lang="en-US" dirty="0"/>
            <a:t>Thursdays 3:15 – 6:00</a:t>
          </a:r>
        </a:p>
      </dgm:t>
    </dgm:pt>
    <dgm:pt modelId="{388A98EF-4185-BE4D-B534-62638A9D93F6}" type="parTrans" cxnId="{71C2EDDB-08DB-1E4A-BA8B-33AA89DF9D4C}">
      <dgm:prSet/>
      <dgm:spPr/>
      <dgm:t>
        <a:bodyPr/>
        <a:lstStyle/>
        <a:p>
          <a:endParaRPr lang="en-US"/>
        </a:p>
      </dgm:t>
    </dgm:pt>
    <dgm:pt modelId="{1992497D-1060-404A-89AA-3F2FF0C45E30}" type="sibTrans" cxnId="{71C2EDDB-08DB-1E4A-BA8B-33AA89DF9D4C}">
      <dgm:prSet/>
      <dgm:spPr/>
      <dgm:t>
        <a:bodyPr/>
        <a:lstStyle/>
        <a:p>
          <a:endParaRPr lang="en-US"/>
        </a:p>
      </dgm:t>
    </dgm:pt>
    <dgm:pt modelId="{8758AA0C-2272-0C45-B947-C5D47932E737}">
      <dgm:prSet phldrT="[Text]"/>
      <dgm:spPr/>
      <dgm:t>
        <a:bodyPr/>
        <a:lstStyle/>
        <a:p>
          <a:r>
            <a:rPr lang="en-US" dirty="0"/>
            <a:t>Jazz Band  January through June</a:t>
          </a:r>
        </a:p>
      </dgm:t>
    </dgm:pt>
    <dgm:pt modelId="{427A7471-0289-4641-812E-189056E646FB}" type="parTrans" cxnId="{2115C6BD-5D55-EF40-B007-499DF81C987A}">
      <dgm:prSet/>
      <dgm:spPr/>
      <dgm:t>
        <a:bodyPr/>
        <a:lstStyle/>
        <a:p>
          <a:endParaRPr lang="en-US"/>
        </a:p>
      </dgm:t>
    </dgm:pt>
    <dgm:pt modelId="{694F5453-B37C-7148-9AE8-DA25DF497223}" type="sibTrans" cxnId="{2115C6BD-5D55-EF40-B007-499DF81C987A}">
      <dgm:prSet/>
      <dgm:spPr/>
      <dgm:t>
        <a:bodyPr/>
        <a:lstStyle/>
        <a:p>
          <a:endParaRPr lang="en-US"/>
        </a:p>
      </dgm:t>
    </dgm:pt>
    <dgm:pt modelId="{ED237EFB-15CB-0D42-84EB-ED18BB29C812}">
      <dgm:prSet phldrT="[Text]"/>
      <dgm:spPr/>
      <dgm:t>
        <a:bodyPr/>
        <a:lstStyle/>
        <a:p>
          <a:r>
            <a:rPr lang="en-US" dirty="0"/>
            <a:t>Tuesdays 3:15 - 5:00 </a:t>
          </a:r>
        </a:p>
      </dgm:t>
    </dgm:pt>
    <dgm:pt modelId="{B0C9F503-54D7-FE41-8827-DBB20BE82B83}" type="parTrans" cxnId="{0763C021-30D5-7B47-8362-EBB9C3ED03AF}">
      <dgm:prSet/>
      <dgm:spPr/>
      <dgm:t>
        <a:bodyPr/>
        <a:lstStyle/>
        <a:p>
          <a:endParaRPr lang="en-US"/>
        </a:p>
      </dgm:t>
    </dgm:pt>
    <dgm:pt modelId="{5DF047CD-05E4-F741-ADA4-3EF163F93E13}" type="sibTrans" cxnId="{0763C021-30D5-7B47-8362-EBB9C3ED03AF}">
      <dgm:prSet/>
      <dgm:spPr/>
      <dgm:t>
        <a:bodyPr/>
        <a:lstStyle/>
        <a:p>
          <a:endParaRPr lang="en-US"/>
        </a:p>
      </dgm:t>
    </dgm:pt>
    <dgm:pt modelId="{0CED9A3F-65EE-F541-8916-4611A025DEF3}" type="pres">
      <dgm:prSet presAssocID="{37104D78-F88D-584B-B92F-A2C89D89F467}" presName="linear" presStyleCnt="0">
        <dgm:presLayoutVars>
          <dgm:dir/>
          <dgm:animLvl val="lvl"/>
          <dgm:resizeHandles val="exact"/>
        </dgm:presLayoutVars>
      </dgm:prSet>
      <dgm:spPr/>
    </dgm:pt>
    <dgm:pt modelId="{8C849CCA-E6D6-9D4D-8E1C-DEF5CCA627A5}" type="pres">
      <dgm:prSet presAssocID="{7366DC51-4712-AE42-8808-E12FE0F67A5D}" presName="parentLin" presStyleCnt="0"/>
      <dgm:spPr/>
    </dgm:pt>
    <dgm:pt modelId="{A905BCC9-8C99-D945-BC6B-0252CC895D12}" type="pres">
      <dgm:prSet presAssocID="{7366DC51-4712-AE42-8808-E12FE0F67A5D}" presName="parentLeftMargin" presStyleLbl="node1" presStyleIdx="0" presStyleCnt="4"/>
      <dgm:spPr/>
    </dgm:pt>
    <dgm:pt modelId="{1FFE520C-783A-D04F-B7AE-4E6EE3903FC5}" type="pres">
      <dgm:prSet presAssocID="{7366DC51-4712-AE42-8808-E12FE0F67A5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D07892-97EB-4548-8A0B-5BD414594283}" type="pres">
      <dgm:prSet presAssocID="{7366DC51-4712-AE42-8808-E12FE0F67A5D}" presName="negativeSpace" presStyleCnt="0"/>
      <dgm:spPr/>
    </dgm:pt>
    <dgm:pt modelId="{7DBB5F7E-882E-AC43-9554-0FFB9E78A2AD}" type="pres">
      <dgm:prSet presAssocID="{7366DC51-4712-AE42-8808-E12FE0F67A5D}" presName="childText" presStyleLbl="conFgAcc1" presStyleIdx="0" presStyleCnt="4">
        <dgm:presLayoutVars>
          <dgm:bulletEnabled val="1"/>
        </dgm:presLayoutVars>
      </dgm:prSet>
      <dgm:spPr/>
    </dgm:pt>
    <dgm:pt modelId="{3257B41E-E44A-5A4B-B30F-3F83A9A1662A}" type="pres">
      <dgm:prSet presAssocID="{B60A01F8-B7F3-7D4F-8E39-6E44D7467A7D}" presName="spaceBetweenRectangles" presStyleCnt="0"/>
      <dgm:spPr/>
    </dgm:pt>
    <dgm:pt modelId="{59F789F8-B711-534C-9B3F-946E82738E3B}" type="pres">
      <dgm:prSet presAssocID="{DB30FADF-F653-DE41-85EF-923753EE53F6}" presName="parentLin" presStyleCnt="0"/>
      <dgm:spPr/>
    </dgm:pt>
    <dgm:pt modelId="{11F96516-1D6D-5246-BEA3-38AF9F1A635D}" type="pres">
      <dgm:prSet presAssocID="{DB30FADF-F653-DE41-85EF-923753EE53F6}" presName="parentLeftMargin" presStyleLbl="node1" presStyleIdx="0" presStyleCnt="4"/>
      <dgm:spPr/>
    </dgm:pt>
    <dgm:pt modelId="{2E4FDA7B-9146-474C-91AC-8D8CBACDA73C}" type="pres">
      <dgm:prSet presAssocID="{DB30FADF-F653-DE41-85EF-923753EE53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A4CB232-FF2D-B340-8E66-9CA62A34BB09}" type="pres">
      <dgm:prSet presAssocID="{DB30FADF-F653-DE41-85EF-923753EE53F6}" presName="negativeSpace" presStyleCnt="0"/>
      <dgm:spPr/>
    </dgm:pt>
    <dgm:pt modelId="{8ED6D726-EC3A-EC4E-8FB2-3B827FE1FBED}" type="pres">
      <dgm:prSet presAssocID="{DB30FADF-F653-DE41-85EF-923753EE53F6}" presName="childText" presStyleLbl="conFgAcc1" presStyleIdx="1" presStyleCnt="4">
        <dgm:presLayoutVars>
          <dgm:bulletEnabled val="1"/>
        </dgm:presLayoutVars>
      </dgm:prSet>
      <dgm:spPr/>
    </dgm:pt>
    <dgm:pt modelId="{D0DA691F-DF1C-6A4E-A85B-5A0822F2A66B}" type="pres">
      <dgm:prSet presAssocID="{CF4E94DE-D32A-3E46-890D-8F8691806311}" presName="spaceBetweenRectangles" presStyleCnt="0"/>
      <dgm:spPr/>
    </dgm:pt>
    <dgm:pt modelId="{90729365-0B07-1443-AE85-4D2FE9913013}" type="pres">
      <dgm:prSet presAssocID="{F04D3C0D-A9DE-1B4D-B739-EA3E687E7730}" presName="parentLin" presStyleCnt="0"/>
      <dgm:spPr/>
    </dgm:pt>
    <dgm:pt modelId="{3A561CD8-1E31-3244-98AD-2093B8C1A9B0}" type="pres">
      <dgm:prSet presAssocID="{F04D3C0D-A9DE-1B4D-B739-EA3E687E7730}" presName="parentLeftMargin" presStyleLbl="node1" presStyleIdx="1" presStyleCnt="4"/>
      <dgm:spPr/>
    </dgm:pt>
    <dgm:pt modelId="{4F3AA8BC-517C-114E-B1AF-EB7F33ADA139}" type="pres">
      <dgm:prSet presAssocID="{F04D3C0D-A9DE-1B4D-B739-EA3E687E773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7D2A22-ACD0-8C4E-A18A-DF9866117D99}" type="pres">
      <dgm:prSet presAssocID="{F04D3C0D-A9DE-1B4D-B739-EA3E687E7730}" presName="negativeSpace" presStyleCnt="0"/>
      <dgm:spPr/>
    </dgm:pt>
    <dgm:pt modelId="{2A29D2AD-F2CD-7E46-B513-67C205D87394}" type="pres">
      <dgm:prSet presAssocID="{F04D3C0D-A9DE-1B4D-B739-EA3E687E7730}" presName="childText" presStyleLbl="conFgAcc1" presStyleIdx="2" presStyleCnt="4">
        <dgm:presLayoutVars>
          <dgm:bulletEnabled val="1"/>
        </dgm:presLayoutVars>
      </dgm:prSet>
      <dgm:spPr/>
    </dgm:pt>
    <dgm:pt modelId="{927D0D4A-4A5B-4044-8284-32B961A9C653}" type="pres">
      <dgm:prSet presAssocID="{0B2A7E4A-9D1E-9842-8AEC-144F00C4841E}" presName="spaceBetweenRectangles" presStyleCnt="0"/>
      <dgm:spPr/>
    </dgm:pt>
    <dgm:pt modelId="{DC316572-99E9-9447-B4BF-0D90A024C4CF}" type="pres">
      <dgm:prSet presAssocID="{8758AA0C-2272-0C45-B947-C5D47932E737}" presName="parentLin" presStyleCnt="0"/>
      <dgm:spPr/>
    </dgm:pt>
    <dgm:pt modelId="{380A98CF-087E-204D-8940-F4EDCEDDF59B}" type="pres">
      <dgm:prSet presAssocID="{8758AA0C-2272-0C45-B947-C5D47932E737}" presName="parentLeftMargin" presStyleLbl="node1" presStyleIdx="2" presStyleCnt="4"/>
      <dgm:spPr/>
    </dgm:pt>
    <dgm:pt modelId="{99C6FA13-D730-694F-9051-A05E6922AFFA}" type="pres">
      <dgm:prSet presAssocID="{8758AA0C-2272-0C45-B947-C5D47932E73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9931C6C-AA2B-D444-8255-3D607FBC8F97}" type="pres">
      <dgm:prSet presAssocID="{8758AA0C-2272-0C45-B947-C5D47932E737}" presName="negativeSpace" presStyleCnt="0"/>
      <dgm:spPr/>
    </dgm:pt>
    <dgm:pt modelId="{6F3FB732-0BD6-C243-98E6-C11F0F5804FF}" type="pres">
      <dgm:prSet presAssocID="{8758AA0C-2272-0C45-B947-C5D47932E73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E8D4707-2948-BA41-98A8-78DE4C28AAAC}" type="presOf" srcId="{BD27B56D-D50A-5F46-A8D8-027D8204B89A}" destId="{7DBB5F7E-882E-AC43-9554-0FFB9E78A2AD}" srcOrd="0" destOrd="0" presId="urn:microsoft.com/office/officeart/2005/8/layout/list1"/>
    <dgm:cxn modelId="{CEC60609-6EA7-254A-902D-8AD116F975DA}" type="presOf" srcId="{F04D3C0D-A9DE-1B4D-B739-EA3E687E7730}" destId="{3A561CD8-1E31-3244-98AD-2093B8C1A9B0}" srcOrd="0" destOrd="0" presId="urn:microsoft.com/office/officeart/2005/8/layout/list1"/>
    <dgm:cxn modelId="{F06B8A0B-4BCF-B64D-9432-6BED87FEE989}" type="presOf" srcId="{8758AA0C-2272-0C45-B947-C5D47932E737}" destId="{380A98CF-087E-204D-8940-F4EDCEDDF59B}" srcOrd="0" destOrd="0" presId="urn:microsoft.com/office/officeart/2005/8/layout/list1"/>
    <dgm:cxn modelId="{7116A10F-0D86-FD4F-A72A-B2E903A42B44}" type="presOf" srcId="{F04D3C0D-A9DE-1B4D-B739-EA3E687E7730}" destId="{4F3AA8BC-517C-114E-B1AF-EB7F33ADA139}" srcOrd="1" destOrd="0" presId="urn:microsoft.com/office/officeart/2005/8/layout/list1"/>
    <dgm:cxn modelId="{9C5F331F-AB9A-9642-BC11-1A2DC1F37FCC}" srcId="{37104D78-F88D-584B-B92F-A2C89D89F467}" destId="{7366DC51-4712-AE42-8808-E12FE0F67A5D}" srcOrd="0" destOrd="0" parTransId="{D2C816AA-73A2-614A-93F3-E68FBB594D96}" sibTransId="{B60A01F8-B7F3-7D4F-8E39-6E44D7467A7D}"/>
    <dgm:cxn modelId="{0763C021-30D5-7B47-8362-EBB9C3ED03AF}" srcId="{8758AA0C-2272-0C45-B947-C5D47932E737}" destId="{ED237EFB-15CB-0D42-84EB-ED18BB29C812}" srcOrd="0" destOrd="0" parTransId="{B0C9F503-54D7-FE41-8827-DBB20BE82B83}" sibTransId="{5DF047CD-05E4-F741-ADA4-3EF163F93E13}"/>
    <dgm:cxn modelId="{374D222A-2E06-BE4E-8C1D-590C6D3F3CDC}" srcId="{7366DC51-4712-AE42-8808-E12FE0F67A5D}" destId="{BD27B56D-D50A-5F46-A8D8-027D8204B89A}" srcOrd="0" destOrd="0" parTransId="{18178E42-6A60-A64B-8C6E-0FE01D066F97}" sibTransId="{70CBE5B6-8FC0-5140-AC25-EF4774919529}"/>
    <dgm:cxn modelId="{68C7CC2A-B506-EB46-AD49-AE9DD906D882}" type="presOf" srcId="{8758AA0C-2272-0C45-B947-C5D47932E737}" destId="{99C6FA13-D730-694F-9051-A05E6922AFFA}" srcOrd="1" destOrd="0" presId="urn:microsoft.com/office/officeart/2005/8/layout/list1"/>
    <dgm:cxn modelId="{706F1A2F-3747-3646-8E03-B9C826534B48}" type="presOf" srcId="{52C73591-FEE6-9A4D-9A75-2C77217E60E4}" destId="{8ED6D726-EC3A-EC4E-8FB2-3B827FE1FBED}" srcOrd="0" destOrd="0" presId="urn:microsoft.com/office/officeart/2005/8/layout/list1"/>
    <dgm:cxn modelId="{1BA6C548-C917-3D4E-9760-8F9F082BF6C6}" type="presOf" srcId="{ED237EFB-15CB-0D42-84EB-ED18BB29C812}" destId="{6F3FB732-0BD6-C243-98E6-C11F0F5804FF}" srcOrd="0" destOrd="0" presId="urn:microsoft.com/office/officeart/2005/8/layout/list1"/>
    <dgm:cxn modelId="{A9F62E5C-25EB-9D46-8910-99CB24676C28}" srcId="{DB30FADF-F653-DE41-85EF-923753EE53F6}" destId="{52C73591-FEE6-9A4D-9A75-2C77217E60E4}" srcOrd="0" destOrd="0" parTransId="{AB514729-D3A6-A24B-B931-F74BFC410522}" sibTransId="{4D76A16E-18D4-9E47-A5CB-C58913E1051C}"/>
    <dgm:cxn modelId="{E69E165D-595E-EF45-BB1E-EF6708979DB1}" type="presOf" srcId="{3E062633-FD85-A54C-AAF3-F6B05F8F4BA0}" destId="{2A29D2AD-F2CD-7E46-B513-67C205D87394}" srcOrd="0" destOrd="0" presId="urn:microsoft.com/office/officeart/2005/8/layout/list1"/>
    <dgm:cxn modelId="{739A4363-5485-1D45-B0B0-C9E68BD04650}" srcId="{7366DC51-4712-AE42-8808-E12FE0F67A5D}" destId="{DEAE0C50-E9BA-4044-B08F-67CF1D041B35}" srcOrd="1" destOrd="0" parTransId="{81B5E285-1192-EC48-9835-EC2B6467CF70}" sibTransId="{2C011613-532A-7643-8A4A-849411963762}"/>
    <dgm:cxn modelId="{14384973-62BB-CD4A-B1C7-52352FA3FCC7}" srcId="{F04D3C0D-A9DE-1B4D-B739-EA3E687E7730}" destId="{3E062633-FD85-A54C-AAF3-F6B05F8F4BA0}" srcOrd="0" destOrd="0" parTransId="{13E7F5FC-440A-DC4B-8B5E-05DB0627C430}" sibTransId="{01A847CC-D7A8-BE47-A097-04AC43E88382}"/>
    <dgm:cxn modelId="{B0474F80-A2C9-E647-8163-AF2A6A3A37A9}" srcId="{37104D78-F88D-584B-B92F-A2C89D89F467}" destId="{F04D3C0D-A9DE-1B4D-B739-EA3E687E7730}" srcOrd="2" destOrd="0" parTransId="{6262EAB7-5EEC-6F4F-BE02-CA802D571C57}" sibTransId="{0B2A7E4A-9D1E-9842-8AEC-144F00C4841E}"/>
    <dgm:cxn modelId="{1A52DE8F-603A-E94B-A920-EFC621B23BBD}" type="presOf" srcId="{DEAE0C50-E9BA-4044-B08F-67CF1D041B35}" destId="{7DBB5F7E-882E-AC43-9554-0FFB9E78A2AD}" srcOrd="0" destOrd="1" presId="urn:microsoft.com/office/officeart/2005/8/layout/list1"/>
    <dgm:cxn modelId="{01243E94-1FF1-8743-8792-49BB23D98CC9}" type="presOf" srcId="{C3E0FF50-C6C4-C24A-9CEA-A97FFFAAAFF2}" destId="{7DBB5F7E-882E-AC43-9554-0FFB9E78A2AD}" srcOrd="0" destOrd="2" presId="urn:microsoft.com/office/officeart/2005/8/layout/list1"/>
    <dgm:cxn modelId="{84575C97-AD8A-C24F-BAAF-19FAA6E91FF5}" type="presOf" srcId="{DB30FADF-F653-DE41-85EF-923753EE53F6}" destId="{11F96516-1D6D-5246-BEA3-38AF9F1A635D}" srcOrd="0" destOrd="0" presId="urn:microsoft.com/office/officeart/2005/8/layout/list1"/>
    <dgm:cxn modelId="{2115C6BD-5D55-EF40-B007-499DF81C987A}" srcId="{37104D78-F88D-584B-B92F-A2C89D89F467}" destId="{8758AA0C-2272-0C45-B947-C5D47932E737}" srcOrd="3" destOrd="0" parTransId="{427A7471-0289-4641-812E-189056E646FB}" sibTransId="{694F5453-B37C-7148-9AE8-DA25DF497223}"/>
    <dgm:cxn modelId="{234466C4-3D2C-7444-80D0-4FC282643342}" type="presOf" srcId="{DB30FADF-F653-DE41-85EF-923753EE53F6}" destId="{2E4FDA7B-9146-474C-91AC-8D8CBACDA73C}" srcOrd="1" destOrd="0" presId="urn:microsoft.com/office/officeart/2005/8/layout/list1"/>
    <dgm:cxn modelId="{06FEE0D0-7244-AE42-8D03-AF9C9DF52F07}" srcId="{37104D78-F88D-584B-B92F-A2C89D89F467}" destId="{DB30FADF-F653-DE41-85EF-923753EE53F6}" srcOrd="1" destOrd="0" parTransId="{C8C6EEF6-A633-AF44-8267-280E32F4FF5F}" sibTransId="{CF4E94DE-D32A-3E46-890D-8F8691806311}"/>
    <dgm:cxn modelId="{DA1810D2-7050-F040-8829-24947DB7FCEE}" type="presOf" srcId="{7366DC51-4712-AE42-8808-E12FE0F67A5D}" destId="{A905BCC9-8C99-D945-BC6B-0252CC895D12}" srcOrd="0" destOrd="0" presId="urn:microsoft.com/office/officeart/2005/8/layout/list1"/>
    <dgm:cxn modelId="{5CCC38D6-DB97-3243-8590-D48211B4F37B}" type="presOf" srcId="{57A96A99-F140-6A41-895F-C5E312DD8EF2}" destId="{2A29D2AD-F2CD-7E46-B513-67C205D87394}" srcOrd="0" destOrd="1" presId="urn:microsoft.com/office/officeart/2005/8/layout/list1"/>
    <dgm:cxn modelId="{875A3ED7-CEAA-A94A-8810-167FD847D8CD}" type="presOf" srcId="{7366DC51-4712-AE42-8808-E12FE0F67A5D}" destId="{1FFE520C-783A-D04F-B7AE-4E6EE3903FC5}" srcOrd="1" destOrd="0" presId="urn:microsoft.com/office/officeart/2005/8/layout/list1"/>
    <dgm:cxn modelId="{71C2EDDB-08DB-1E4A-BA8B-33AA89DF9D4C}" srcId="{7366DC51-4712-AE42-8808-E12FE0F67A5D}" destId="{C3E0FF50-C6C4-C24A-9CEA-A97FFFAAAFF2}" srcOrd="2" destOrd="0" parTransId="{388A98EF-4185-BE4D-B534-62638A9D93F6}" sibTransId="{1992497D-1060-404A-89AA-3F2FF0C45E30}"/>
    <dgm:cxn modelId="{8F3F94ED-FB43-1149-ADA7-83D3B170EB74}" type="presOf" srcId="{37104D78-F88D-584B-B92F-A2C89D89F467}" destId="{0CED9A3F-65EE-F541-8916-4611A025DEF3}" srcOrd="0" destOrd="0" presId="urn:microsoft.com/office/officeart/2005/8/layout/list1"/>
    <dgm:cxn modelId="{2E3758F9-1EDC-6943-BE43-2923A8EFE242}" srcId="{F04D3C0D-A9DE-1B4D-B739-EA3E687E7730}" destId="{57A96A99-F140-6A41-895F-C5E312DD8EF2}" srcOrd="1" destOrd="0" parTransId="{3CEAE72C-6435-0049-ACF9-85634FD7B81B}" sibTransId="{8915D598-35F1-D34D-AD7A-71334C0C19DB}"/>
    <dgm:cxn modelId="{96C7D4B7-E4C0-B84F-89C7-2E567D9E5FFA}" type="presParOf" srcId="{0CED9A3F-65EE-F541-8916-4611A025DEF3}" destId="{8C849CCA-E6D6-9D4D-8E1C-DEF5CCA627A5}" srcOrd="0" destOrd="0" presId="urn:microsoft.com/office/officeart/2005/8/layout/list1"/>
    <dgm:cxn modelId="{1706FB9F-0D51-6B4E-AB67-D2742F42413A}" type="presParOf" srcId="{8C849CCA-E6D6-9D4D-8E1C-DEF5CCA627A5}" destId="{A905BCC9-8C99-D945-BC6B-0252CC895D12}" srcOrd="0" destOrd="0" presId="urn:microsoft.com/office/officeart/2005/8/layout/list1"/>
    <dgm:cxn modelId="{38C545BE-44E8-3548-AE15-1F3B1075E34D}" type="presParOf" srcId="{8C849CCA-E6D6-9D4D-8E1C-DEF5CCA627A5}" destId="{1FFE520C-783A-D04F-B7AE-4E6EE3903FC5}" srcOrd="1" destOrd="0" presId="urn:microsoft.com/office/officeart/2005/8/layout/list1"/>
    <dgm:cxn modelId="{8FD30394-F00A-254D-9532-0BEF76A74DD3}" type="presParOf" srcId="{0CED9A3F-65EE-F541-8916-4611A025DEF3}" destId="{DAD07892-97EB-4548-8A0B-5BD414594283}" srcOrd="1" destOrd="0" presId="urn:microsoft.com/office/officeart/2005/8/layout/list1"/>
    <dgm:cxn modelId="{2165EB80-F21C-954F-AAEE-BB79A522C360}" type="presParOf" srcId="{0CED9A3F-65EE-F541-8916-4611A025DEF3}" destId="{7DBB5F7E-882E-AC43-9554-0FFB9E78A2AD}" srcOrd="2" destOrd="0" presId="urn:microsoft.com/office/officeart/2005/8/layout/list1"/>
    <dgm:cxn modelId="{BED6759F-9331-C54E-9A99-9E70F2B6625C}" type="presParOf" srcId="{0CED9A3F-65EE-F541-8916-4611A025DEF3}" destId="{3257B41E-E44A-5A4B-B30F-3F83A9A1662A}" srcOrd="3" destOrd="0" presId="urn:microsoft.com/office/officeart/2005/8/layout/list1"/>
    <dgm:cxn modelId="{B9FC0BB5-B022-F543-91D1-61838B49DFBC}" type="presParOf" srcId="{0CED9A3F-65EE-F541-8916-4611A025DEF3}" destId="{59F789F8-B711-534C-9B3F-946E82738E3B}" srcOrd="4" destOrd="0" presId="urn:microsoft.com/office/officeart/2005/8/layout/list1"/>
    <dgm:cxn modelId="{3168E582-4E0E-8542-9F86-333533A0160B}" type="presParOf" srcId="{59F789F8-B711-534C-9B3F-946E82738E3B}" destId="{11F96516-1D6D-5246-BEA3-38AF9F1A635D}" srcOrd="0" destOrd="0" presId="urn:microsoft.com/office/officeart/2005/8/layout/list1"/>
    <dgm:cxn modelId="{BC9A428C-36DC-234C-9FEA-381660BA2D2D}" type="presParOf" srcId="{59F789F8-B711-534C-9B3F-946E82738E3B}" destId="{2E4FDA7B-9146-474C-91AC-8D8CBACDA73C}" srcOrd="1" destOrd="0" presId="urn:microsoft.com/office/officeart/2005/8/layout/list1"/>
    <dgm:cxn modelId="{73DAF2AC-4A72-B448-A769-3DF0F45FDD43}" type="presParOf" srcId="{0CED9A3F-65EE-F541-8916-4611A025DEF3}" destId="{7A4CB232-FF2D-B340-8E66-9CA62A34BB09}" srcOrd="5" destOrd="0" presId="urn:microsoft.com/office/officeart/2005/8/layout/list1"/>
    <dgm:cxn modelId="{E8ABD2D0-3EA7-234B-BB70-BE816C048169}" type="presParOf" srcId="{0CED9A3F-65EE-F541-8916-4611A025DEF3}" destId="{8ED6D726-EC3A-EC4E-8FB2-3B827FE1FBED}" srcOrd="6" destOrd="0" presId="urn:microsoft.com/office/officeart/2005/8/layout/list1"/>
    <dgm:cxn modelId="{311604DF-78D0-284D-88EC-4A955600731B}" type="presParOf" srcId="{0CED9A3F-65EE-F541-8916-4611A025DEF3}" destId="{D0DA691F-DF1C-6A4E-A85B-5A0822F2A66B}" srcOrd="7" destOrd="0" presId="urn:microsoft.com/office/officeart/2005/8/layout/list1"/>
    <dgm:cxn modelId="{ECD45242-8566-E74B-BAA7-11B8120977B7}" type="presParOf" srcId="{0CED9A3F-65EE-F541-8916-4611A025DEF3}" destId="{90729365-0B07-1443-AE85-4D2FE9913013}" srcOrd="8" destOrd="0" presId="urn:microsoft.com/office/officeart/2005/8/layout/list1"/>
    <dgm:cxn modelId="{0B220256-7896-0C4B-8279-3259728084B6}" type="presParOf" srcId="{90729365-0B07-1443-AE85-4D2FE9913013}" destId="{3A561CD8-1E31-3244-98AD-2093B8C1A9B0}" srcOrd="0" destOrd="0" presId="urn:microsoft.com/office/officeart/2005/8/layout/list1"/>
    <dgm:cxn modelId="{BE0A0B9D-5C42-3D48-A4A7-A462DD86D964}" type="presParOf" srcId="{90729365-0B07-1443-AE85-4D2FE9913013}" destId="{4F3AA8BC-517C-114E-B1AF-EB7F33ADA139}" srcOrd="1" destOrd="0" presId="urn:microsoft.com/office/officeart/2005/8/layout/list1"/>
    <dgm:cxn modelId="{0382CEAE-C359-564B-BB6A-95CF1AEA64E0}" type="presParOf" srcId="{0CED9A3F-65EE-F541-8916-4611A025DEF3}" destId="{C57D2A22-ACD0-8C4E-A18A-DF9866117D99}" srcOrd="9" destOrd="0" presId="urn:microsoft.com/office/officeart/2005/8/layout/list1"/>
    <dgm:cxn modelId="{0808B27D-B9D7-6249-A192-17922B98D3F9}" type="presParOf" srcId="{0CED9A3F-65EE-F541-8916-4611A025DEF3}" destId="{2A29D2AD-F2CD-7E46-B513-67C205D87394}" srcOrd="10" destOrd="0" presId="urn:microsoft.com/office/officeart/2005/8/layout/list1"/>
    <dgm:cxn modelId="{EE7E9284-DB80-CA4F-B86F-53586959E3D2}" type="presParOf" srcId="{0CED9A3F-65EE-F541-8916-4611A025DEF3}" destId="{927D0D4A-4A5B-4044-8284-32B961A9C653}" srcOrd="11" destOrd="0" presId="urn:microsoft.com/office/officeart/2005/8/layout/list1"/>
    <dgm:cxn modelId="{A5049E4D-0CC1-9042-A3EF-2F8E4236AC5F}" type="presParOf" srcId="{0CED9A3F-65EE-F541-8916-4611A025DEF3}" destId="{DC316572-99E9-9447-B4BF-0D90A024C4CF}" srcOrd="12" destOrd="0" presId="urn:microsoft.com/office/officeart/2005/8/layout/list1"/>
    <dgm:cxn modelId="{811615EF-FDFA-D445-8523-52077218620B}" type="presParOf" srcId="{DC316572-99E9-9447-B4BF-0D90A024C4CF}" destId="{380A98CF-087E-204D-8940-F4EDCEDDF59B}" srcOrd="0" destOrd="0" presId="urn:microsoft.com/office/officeart/2005/8/layout/list1"/>
    <dgm:cxn modelId="{893CB2F1-6CE9-B947-95CC-9ABD161D491F}" type="presParOf" srcId="{DC316572-99E9-9447-B4BF-0D90A024C4CF}" destId="{99C6FA13-D730-694F-9051-A05E6922AFFA}" srcOrd="1" destOrd="0" presId="urn:microsoft.com/office/officeart/2005/8/layout/list1"/>
    <dgm:cxn modelId="{C0E80000-33B2-3144-8F10-0C6A9B32B566}" type="presParOf" srcId="{0CED9A3F-65EE-F541-8916-4611A025DEF3}" destId="{69931C6C-AA2B-D444-8255-3D607FBC8F97}" srcOrd="13" destOrd="0" presId="urn:microsoft.com/office/officeart/2005/8/layout/list1"/>
    <dgm:cxn modelId="{CFBBBF43-5F31-9543-B117-73D0CF4A72B4}" type="presParOf" srcId="{0CED9A3F-65EE-F541-8916-4611A025DEF3}" destId="{6F3FB732-0BD6-C243-98E6-C11F0F5804F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27C37-E2D5-EC42-9ADE-C2C7BAC254BF}">
      <dsp:nvSpPr>
        <dsp:cNvPr id="0" name=""/>
        <dsp:cNvSpPr/>
      </dsp:nvSpPr>
      <dsp:spPr>
        <a:xfrm>
          <a:off x="291901" y="1877876"/>
          <a:ext cx="1450578" cy="725289"/>
        </a:xfrm>
        <a:prstGeom prst="roundRect">
          <a:avLst>
            <a:gd name="adj" fmla="val 10000"/>
          </a:avLst>
        </a:prstGeom>
        <a:pattFill prst="trellis">
          <a:fgClr>
            <a:schemeClr val="accent1">
              <a:hueOff val="0"/>
              <a:satOff val="0"/>
              <a:lumOff val="0"/>
            </a:schemeClr>
          </a:fgClr>
          <a:bgClr>
            <a:srgbClr val="00B050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SLHS Band Ensembles</a:t>
          </a:r>
        </a:p>
      </dsp:txBody>
      <dsp:txXfrm>
        <a:off x="313144" y="1899119"/>
        <a:ext cx="1408092" cy="682803"/>
      </dsp:txXfrm>
    </dsp:sp>
    <dsp:sp modelId="{838434A0-34BB-004E-B417-085510A2760A}">
      <dsp:nvSpPr>
        <dsp:cNvPr id="0" name=""/>
        <dsp:cNvSpPr/>
      </dsp:nvSpPr>
      <dsp:spPr>
        <a:xfrm rot="17945813">
          <a:off x="1436003" y="1703157"/>
          <a:ext cx="119318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93184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02765" y="1689389"/>
        <a:ext cx="59659" cy="59659"/>
      </dsp:txXfrm>
    </dsp:sp>
    <dsp:sp modelId="{9CAC2591-759E-0B43-82C7-5C089CD0D9AB}">
      <dsp:nvSpPr>
        <dsp:cNvPr id="0" name=""/>
        <dsp:cNvSpPr/>
      </dsp:nvSpPr>
      <dsp:spPr>
        <a:xfrm>
          <a:off x="2322710" y="835273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Concert Band</a:t>
          </a:r>
        </a:p>
      </dsp:txBody>
      <dsp:txXfrm>
        <a:off x="2343953" y="856516"/>
        <a:ext cx="1408092" cy="682803"/>
      </dsp:txXfrm>
    </dsp:sp>
    <dsp:sp modelId="{229389BC-2E23-D04F-9059-D21F424FABBB}">
      <dsp:nvSpPr>
        <dsp:cNvPr id="0" name=""/>
        <dsp:cNvSpPr/>
      </dsp:nvSpPr>
      <dsp:spPr>
        <a:xfrm rot="18289469">
          <a:off x="3555378" y="764814"/>
          <a:ext cx="10160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16052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8003" y="755475"/>
        <a:ext cx="50802" cy="50802"/>
      </dsp:txXfrm>
    </dsp:sp>
    <dsp:sp modelId="{25270F27-D89A-F942-BF0C-016CAB59F752}">
      <dsp:nvSpPr>
        <dsp:cNvPr id="0" name=""/>
        <dsp:cNvSpPr/>
      </dsp:nvSpPr>
      <dsp:spPr>
        <a:xfrm>
          <a:off x="4353520" y="1190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Wind Ensemble</a:t>
          </a:r>
        </a:p>
      </dsp:txBody>
      <dsp:txXfrm>
        <a:off x="4374763" y="22433"/>
        <a:ext cx="1408092" cy="682803"/>
      </dsp:txXfrm>
    </dsp:sp>
    <dsp:sp modelId="{C47F4B47-9B3C-D943-A87C-73DC859F0E9C}">
      <dsp:nvSpPr>
        <dsp:cNvPr id="0" name=""/>
        <dsp:cNvSpPr/>
      </dsp:nvSpPr>
      <dsp:spPr>
        <a:xfrm>
          <a:off x="3773289" y="1181855"/>
          <a:ext cx="58023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80231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48898" y="1183411"/>
        <a:ext cx="29011" cy="29011"/>
      </dsp:txXfrm>
    </dsp:sp>
    <dsp:sp modelId="{E3808802-BDE2-D342-9E5C-FBBE32C62A55}">
      <dsp:nvSpPr>
        <dsp:cNvPr id="0" name=""/>
        <dsp:cNvSpPr/>
      </dsp:nvSpPr>
      <dsp:spPr>
        <a:xfrm>
          <a:off x="4353520" y="835273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Symphonic Band</a:t>
          </a:r>
        </a:p>
      </dsp:txBody>
      <dsp:txXfrm>
        <a:off x="4374763" y="856516"/>
        <a:ext cx="1408092" cy="682803"/>
      </dsp:txXfrm>
    </dsp:sp>
    <dsp:sp modelId="{09C61CD4-2FCB-0F41-AD84-6E54326F852F}">
      <dsp:nvSpPr>
        <dsp:cNvPr id="0" name=""/>
        <dsp:cNvSpPr/>
      </dsp:nvSpPr>
      <dsp:spPr>
        <a:xfrm rot="3310531">
          <a:off x="3555378" y="1598896"/>
          <a:ext cx="10160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16052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8003" y="1589557"/>
        <a:ext cx="50802" cy="50802"/>
      </dsp:txXfrm>
    </dsp:sp>
    <dsp:sp modelId="{A7E93F38-ACDC-6D4C-82CC-6BAA974BB21B}">
      <dsp:nvSpPr>
        <dsp:cNvPr id="0" name=""/>
        <dsp:cNvSpPr/>
      </dsp:nvSpPr>
      <dsp:spPr>
        <a:xfrm>
          <a:off x="4353520" y="1669355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Jazz Band (after school only)</a:t>
          </a:r>
        </a:p>
      </dsp:txBody>
      <dsp:txXfrm>
        <a:off x="4374763" y="1690598"/>
        <a:ext cx="1408092" cy="682803"/>
      </dsp:txXfrm>
    </dsp:sp>
    <dsp:sp modelId="{F1AEBBD9-35C5-D146-9EDA-D541F89752D6}">
      <dsp:nvSpPr>
        <dsp:cNvPr id="0" name=""/>
        <dsp:cNvSpPr/>
      </dsp:nvSpPr>
      <dsp:spPr>
        <a:xfrm rot="3654187">
          <a:off x="1436003" y="2745760"/>
          <a:ext cx="119318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93184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02765" y="2731992"/>
        <a:ext cx="59659" cy="59659"/>
      </dsp:txXfrm>
    </dsp:sp>
    <dsp:sp modelId="{8D17161C-8978-814C-98F1-481C09997430}">
      <dsp:nvSpPr>
        <dsp:cNvPr id="0" name=""/>
        <dsp:cNvSpPr/>
      </dsp:nvSpPr>
      <dsp:spPr>
        <a:xfrm>
          <a:off x="2322710" y="2920479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/>
            </a:gs>
            <a:gs pos="100000">
              <a:srgbClr val="00B05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Marching Ensembles</a:t>
          </a:r>
        </a:p>
      </dsp:txBody>
      <dsp:txXfrm>
        <a:off x="2343953" y="2941722"/>
        <a:ext cx="1408092" cy="682803"/>
      </dsp:txXfrm>
    </dsp:sp>
    <dsp:sp modelId="{C6FE8A37-73D0-BC4B-8B76-F971FDCEC9BB}">
      <dsp:nvSpPr>
        <dsp:cNvPr id="0" name=""/>
        <dsp:cNvSpPr/>
      </dsp:nvSpPr>
      <dsp:spPr>
        <a:xfrm rot="19457599">
          <a:off x="3706126" y="3058541"/>
          <a:ext cx="7145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556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45540" y="3056739"/>
        <a:ext cx="35727" cy="35727"/>
      </dsp:txXfrm>
    </dsp:sp>
    <dsp:sp modelId="{C146E00D-AA77-D242-89B2-484BC72C73B9}">
      <dsp:nvSpPr>
        <dsp:cNvPr id="0" name=""/>
        <dsp:cNvSpPr/>
      </dsp:nvSpPr>
      <dsp:spPr>
        <a:xfrm>
          <a:off x="4353520" y="2503437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/>
            </a:gs>
            <a:gs pos="100000">
              <a:srgbClr val="00B05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Marching Band</a:t>
          </a:r>
        </a:p>
      </dsp:txBody>
      <dsp:txXfrm>
        <a:off x="4374763" y="2524680"/>
        <a:ext cx="1408092" cy="682803"/>
      </dsp:txXfrm>
    </dsp:sp>
    <dsp:sp modelId="{3B27B8FC-1FFF-6145-9D54-87D1276772F6}">
      <dsp:nvSpPr>
        <dsp:cNvPr id="0" name=""/>
        <dsp:cNvSpPr/>
      </dsp:nvSpPr>
      <dsp:spPr>
        <a:xfrm rot="2142401">
          <a:off x="3706126" y="3475582"/>
          <a:ext cx="71455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4556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45540" y="3473780"/>
        <a:ext cx="35727" cy="35727"/>
      </dsp:txXfrm>
    </dsp:sp>
    <dsp:sp modelId="{6457C02A-07D6-EB4F-A034-8DF5F381AD34}">
      <dsp:nvSpPr>
        <dsp:cNvPr id="0" name=""/>
        <dsp:cNvSpPr/>
      </dsp:nvSpPr>
      <dsp:spPr>
        <a:xfrm>
          <a:off x="4353520" y="3337520"/>
          <a:ext cx="1450578" cy="725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/>
            </a:gs>
            <a:gs pos="100000">
              <a:srgbClr val="00B050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Winter Guard</a:t>
          </a:r>
        </a:p>
      </dsp:txBody>
      <dsp:txXfrm>
        <a:off x="4374763" y="3358763"/>
        <a:ext cx="1408092" cy="682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B98A6-4BA5-B646-A42D-BDAC877B2739}">
      <dsp:nvSpPr>
        <dsp:cNvPr id="0" name=""/>
        <dsp:cNvSpPr/>
      </dsp:nvSpPr>
      <dsp:spPr>
        <a:xfrm>
          <a:off x="0" y="430014"/>
          <a:ext cx="2464593" cy="1478756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Period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Wind Ensemble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Winds only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Advanced band credit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All students in marching band</a:t>
          </a:r>
        </a:p>
      </dsp:txBody>
      <dsp:txXfrm>
        <a:off x="0" y="430014"/>
        <a:ext cx="2464593" cy="1478756"/>
      </dsp:txXfrm>
    </dsp:sp>
    <dsp:sp modelId="{7F6F22A9-9493-0242-B7B7-D5A48B378B81}">
      <dsp:nvSpPr>
        <dsp:cNvPr id="0" name=""/>
        <dsp:cNvSpPr/>
      </dsp:nvSpPr>
      <dsp:spPr>
        <a:xfrm>
          <a:off x="2711053" y="430014"/>
          <a:ext cx="2464593" cy="1478756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Period 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Symphonic Band Green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Winds only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Intermediate band credit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Students do not march</a:t>
          </a:r>
        </a:p>
      </dsp:txBody>
      <dsp:txXfrm>
        <a:off x="2711053" y="430014"/>
        <a:ext cx="2464593" cy="1478756"/>
      </dsp:txXfrm>
    </dsp:sp>
    <dsp:sp modelId="{8AC86340-075A-A845-A52F-CECBD11B97FF}">
      <dsp:nvSpPr>
        <dsp:cNvPr id="0" name=""/>
        <dsp:cNvSpPr/>
      </dsp:nvSpPr>
      <dsp:spPr>
        <a:xfrm>
          <a:off x="5422106" y="430014"/>
          <a:ext cx="2464593" cy="1478756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Period 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Percussion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Percussion only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Will be split between Wind Ensemble, Symphonic Band, and Percussion Ensemble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All students in marching band</a:t>
          </a:r>
        </a:p>
      </dsp:txBody>
      <dsp:txXfrm>
        <a:off x="5422106" y="430014"/>
        <a:ext cx="2464593" cy="1478756"/>
      </dsp:txXfrm>
    </dsp:sp>
    <dsp:sp modelId="{52A74A59-E5F0-F34A-A2F2-D85374A875BC}">
      <dsp:nvSpPr>
        <dsp:cNvPr id="0" name=""/>
        <dsp:cNvSpPr/>
      </dsp:nvSpPr>
      <dsp:spPr>
        <a:xfrm>
          <a:off x="1355526" y="2155229"/>
          <a:ext cx="2464593" cy="1478756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Period 6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Symphonic Band Blue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Winds only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Advanced band credit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All students in marching band</a:t>
          </a:r>
        </a:p>
      </dsp:txBody>
      <dsp:txXfrm>
        <a:off x="1355526" y="2155229"/>
        <a:ext cx="2464593" cy="1478756"/>
      </dsp:txXfrm>
    </dsp:sp>
    <dsp:sp modelId="{467F8E8F-80DE-1949-941A-7508AE07C22C}">
      <dsp:nvSpPr>
        <dsp:cNvPr id="0" name=""/>
        <dsp:cNvSpPr/>
      </dsp:nvSpPr>
      <dsp:spPr>
        <a:xfrm>
          <a:off x="4066579" y="2155229"/>
          <a:ext cx="2464593" cy="1478756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Period 10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Jazz Band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Afterschool class November to May 3:15 - 4:45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All students in marching band</a:t>
          </a:r>
        </a:p>
      </dsp:txBody>
      <dsp:txXfrm>
        <a:off x="4066579" y="2155229"/>
        <a:ext cx="2464593" cy="1478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B5F7E-882E-AC43-9554-0FFB9E78A2AD}">
      <dsp:nvSpPr>
        <dsp:cNvPr id="0" name=""/>
        <dsp:cNvSpPr/>
      </dsp:nvSpPr>
      <dsp:spPr>
        <a:xfrm>
          <a:off x="0" y="311807"/>
          <a:ext cx="60960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70764" rIns="4731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Mondays 3:15 – 5:45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Wednesdays 6:00 – 9:00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Thursdays 3:15 – 6:00</a:t>
          </a:r>
        </a:p>
      </dsp:txBody>
      <dsp:txXfrm>
        <a:off x="0" y="311807"/>
        <a:ext cx="6096000" cy="982800"/>
      </dsp:txXfrm>
    </dsp:sp>
    <dsp:sp modelId="{1FFE520C-783A-D04F-B7AE-4E6EE3903FC5}">
      <dsp:nvSpPr>
        <dsp:cNvPr id="0" name=""/>
        <dsp:cNvSpPr/>
      </dsp:nvSpPr>
      <dsp:spPr>
        <a:xfrm>
          <a:off x="304800" y="119927"/>
          <a:ext cx="4267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Marching Band  August through November</a:t>
          </a:r>
        </a:p>
      </dsp:txBody>
      <dsp:txXfrm>
        <a:off x="323534" y="138661"/>
        <a:ext cx="4229732" cy="346292"/>
      </dsp:txXfrm>
    </dsp:sp>
    <dsp:sp modelId="{8ED6D726-EC3A-EC4E-8FB2-3B827FE1FBED}">
      <dsp:nvSpPr>
        <dsp:cNvPr id="0" name=""/>
        <dsp:cNvSpPr/>
      </dsp:nvSpPr>
      <dsp:spPr>
        <a:xfrm>
          <a:off x="0" y="1556687"/>
          <a:ext cx="609600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70764" rIns="4731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Thursdays 3:15 - 4:45</a:t>
          </a:r>
        </a:p>
      </dsp:txBody>
      <dsp:txXfrm>
        <a:off x="0" y="1556687"/>
        <a:ext cx="6096000" cy="552825"/>
      </dsp:txXfrm>
    </dsp:sp>
    <dsp:sp modelId="{2E4FDA7B-9146-474C-91AC-8D8CBACDA73C}">
      <dsp:nvSpPr>
        <dsp:cNvPr id="0" name=""/>
        <dsp:cNvSpPr/>
      </dsp:nvSpPr>
      <dsp:spPr>
        <a:xfrm>
          <a:off x="304800" y="1364807"/>
          <a:ext cx="4267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Symphonic Band   November through June</a:t>
          </a:r>
        </a:p>
      </dsp:txBody>
      <dsp:txXfrm>
        <a:off x="323534" y="1383541"/>
        <a:ext cx="4229732" cy="346292"/>
      </dsp:txXfrm>
    </dsp:sp>
    <dsp:sp modelId="{2A29D2AD-F2CD-7E46-B513-67C205D87394}">
      <dsp:nvSpPr>
        <dsp:cNvPr id="0" name=""/>
        <dsp:cNvSpPr/>
      </dsp:nvSpPr>
      <dsp:spPr>
        <a:xfrm>
          <a:off x="0" y="2371592"/>
          <a:ext cx="6096000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70764" rIns="4731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Nov – Dec:  Wednesdays 3:15 – 5:00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Jan – June: Wednesdays 6:00-9:00</a:t>
          </a:r>
        </a:p>
      </dsp:txBody>
      <dsp:txXfrm>
        <a:off x="0" y="2371592"/>
        <a:ext cx="6096000" cy="757575"/>
      </dsp:txXfrm>
    </dsp:sp>
    <dsp:sp modelId="{4F3AA8BC-517C-114E-B1AF-EB7F33ADA139}">
      <dsp:nvSpPr>
        <dsp:cNvPr id="0" name=""/>
        <dsp:cNvSpPr/>
      </dsp:nvSpPr>
      <dsp:spPr>
        <a:xfrm>
          <a:off x="304800" y="2179712"/>
          <a:ext cx="4267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Wind Ensemble  November through June</a:t>
          </a:r>
        </a:p>
      </dsp:txBody>
      <dsp:txXfrm>
        <a:off x="323534" y="2198446"/>
        <a:ext cx="4229732" cy="346292"/>
      </dsp:txXfrm>
    </dsp:sp>
    <dsp:sp modelId="{6F3FB732-0BD6-C243-98E6-C11F0F5804FF}">
      <dsp:nvSpPr>
        <dsp:cNvPr id="0" name=""/>
        <dsp:cNvSpPr/>
      </dsp:nvSpPr>
      <dsp:spPr>
        <a:xfrm>
          <a:off x="0" y="3391247"/>
          <a:ext cx="609600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70764" rIns="47311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Tuesdays 3:15 - 5:00 </a:t>
          </a:r>
        </a:p>
      </dsp:txBody>
      <dsp:txXfrm>
        <a:off x="0" y="3391247"/>
        <a:ext cx="6096000" cy="552825"/>
      </dsp:txXfrm>
    </dsp:sp>
    <dsp:sp modelId="{99C6FA13-D730-694F-9051-A05E6922AFFA}">
      <dsp:nvSpPr>
        <dsp:cNvPr id="0" name=""/>
        <dsp:cNvSpPr/>
      </dsp:nvSpPr>
      <dsp:spPr>
        <a:xfrm>
          <a:off x="304800" y="3199367"/>
          <a:ext cx="426720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Jazz Band  January through June</a:t>
          </a:r>
        </a:p>
      </dsp:txBody>
      <dsp:txXfrm>
        <a:off x="323534" y="3218101"/>
        <a:ext cx="422973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8-26T20:17:57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8027,'0'0'0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Welcome new families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Fortunate to have active band booster community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 Fore &amp; kids do heavy lifting, but we make it easier, fun,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Great way to stay connected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board – mention Pyramid opening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committee chairs – mention need for co-chairs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Rely on people stepping forward each year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Erin, Ericka &amp; Sumi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Board meeting schedule</a:t>
            </a:r>
            <a:endParaRPr/>
          </a:p>
        </p:txBody>
      </p:sp>
      <p:sp>
        <p:nvSpPr>
          <p:cNvPr id="163" name="Google Shape;16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Fans: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Showing up and showing our support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Advocates: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Inform &amp; involve SLHS administration, School Board, local politicians,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Publicize band activities/accomplishments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Engage with other booster organizations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 FCPS initiatives that impact the arts in our schools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 organizations such as VBODA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Sources of funding – allocation, discretionary, fees, booster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Booster funding pays for – supplemental instruction, instruments, uniforms, etc. – budget on Charms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Bullets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Mention rebate handout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their help with areas of emphasis</a:t>
            </a:r>
            <a:endParaRPr/>
          </a:p>
        </p:txBody>
      </p:sp>
      <p:sp>
        <p:nvSpPr>
          <p:cNvPr id="187" name="Google Shape;18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Spirit wear! Deadline! Minimums!</a:t>
            </a:r>
            <a:endParaRPr dirty="0"/>
          </a:p>
        </p:txBody>
      </p:sp>
      <p:sp>
        <p:nvSpPr>
          <p:cNvPr id="202" name="Google Shape;20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5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2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0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9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5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9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5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918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01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628650" y="4555055"/>
            <a:ext cx="5174047" cy="1723125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5060"/>
              <a:buFont typeface="Noto Sans Symbols"/>
              <a:buNone/>
            </a:pPr>
            <a:r>
              <a:rPr lang="en-US" sz="5600"/>
              <a:t>South Lakes HS</a:t>
            </a:r>
            <a:br>
              <a:rPr lang="en-US" sz="5600"/>
            </a:br>
            <a:r>
              <a:rPr lang="en-US" sz="5600"/>
              <a:t>Back to Band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"/>
          </p:nvPr>
        </p:nvSpPr>
        <p:spPr>
          <a:xfrm>
            <a:off x="6156968" y="4555055"/>
            <a:ext cx="2537450" cy="1723125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rgbClr val="6DB7D7"/>
              </a:buClr>
              <a:buSzPts val="1980"/>
              <a:buFont typeface="Noto Sans Symbols"/>
              <a:buNone/>
            </a:pPr>
            <a:r>
              <a:rPr lang="en-US"/>
              <a:t>August 21, 2019</a:t>
            </a:r>
          </a:p>
        </p:txBody>
      </p:sp>
      <p:sp>
        <p:nvSpPr>
          <p:cNvPr id="120" name="Oval 103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Oval 105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6253" y="2707205"/>
            <a:ext cx="721796" cy="721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Oval 107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4374" y="2603243"/>
            <a:ext cx="220271" cy="220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3" name="Freeform: Shape 109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9087" y="0"/>
            <a:ext cx="4814914" cy="34290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4" name="Straight Connector 111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9834" y="477688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7D84C6C-21E5-234A-8457-D3FB3C9F86DA}"/>
              </a:ext>
            </a:extLst>
          </p:cNvPr>
          <p:cNvSpPr txBox="1"/>
          <p:nvPr/>
        </p:nvSpPr>
        <p:spPr>
          <a:xfrm>
            <a:off x="2906486" y="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E10FA89-0800-C843-88D7-4BA8D4859EFE}"/>
                  </a:ext>
                </a:extLst>
              </p14:cNvPr>
              <p14:cNvContentPartPr/>
              <p14:nvPr/>
            </p14:nvContentPartPr>
            <p14:xfrm>
              <a:off x="6159480" y="5273194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E10FA89-0800-C843-88D7-4BA8D4859E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4000" y="5258074"/>
                <a:ext cx="30960" cy="309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1C795EC2-9030-0249-B6D0-3EE63ED8B42D}"/>
              </a:ext>
            </a:extLst>
          </p:cNvPr>
          <p:cNvSpPr/>
          <p:nvPr/>
        </p:nvSpPr>
        <p:spPr>
          <a:xfrm>
            <a:off x="4064645" y="-2279400"/>
            <a:ext cx="6502199" cy="62781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72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 dirty="0"/>
              <a:t>Concert Uniforms</a:t>
            </a:r>
            <a:endParaRPr dirty="0"/>
          </a:p>
        </p:txBody>
      </p:sp>
      <p:sp>
        <p:nvSpPr>
          <p:cNvPr id="158" name="Google Shape;158;p23"/>
          <p:cNvSpPr txBox="1">
            <a:spLocks noGrp="1"/>
          </p:cNvSpPr>
          <p:nvPr>
            <p:ph sz="half" idx="1"/>
          </p:nvPr>
        </p:nvSpPr>
        <p:spPr>
          <a:xfrm>
            <a:off x="454252" y="1284514"/>
            <a:ext cx="8235496" cy="482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400" dirty="0"/>
              <a:t>Concert Band Uniforms are a graded part of assessment.  See Mr. Fore if assistance is needed</a:t>
            </a:r>
            <a:endParaRPr sz="2400" dirty="0"/>
          </a:p>
          <a:p>
            <a:pPr>
              <a:spcBef>
                <a:spcPts val="1600"/>
              </a:spcBef>
              <a:buSzPts val="2200"/>
            </a:pPr>
            <a:r>
              <a:rPr lang="en-US" sz="2400" b="1" dirty="0"/>
              <a:t>Concert dresses </a:t>
            </a:r>
            <a:r>
              <a:rPr lang="en-US" sz="2400" dirty="0"/>
              <a:t>are ordered through the school – measurements will be taken during the second week of school.</a:t>
            </a:r>
            <a:endParaRPr sz="2400" dirty="0"/>
          </a:p>
          <a:p>
            <a:pPr>
              <a:spcBef>
                <a:spcPts val="1600"/>
              </a:spcBef>
              <a:buSzPts val="2200"/>
            </a:pPr>
            <a:r>
              <a:rPr lang="en-US" sz="2400" b="1" dirty="0"/>
              <a:t>Tuxedos</a:t>
            </a:r>
            <a:r>
              <a:rPr lang="en-US" sz="2400" dirty="0"/>
              <a:t> are purchased by families and include:</a:t>
            </a:r>
          </a:p>
          <a:p>
            <a:pPr lvl="1">
              <a:spcBef>
                <a:spcPts val="1600"/>
              </a:spcBef>
              <a:buSzPts val="2200"/>
            </a:pPr>
            <a:r>
              <a:rPr lang="en-US" sz="1800" dirty="0"/>
              <a:t>Black jacket</a:t>
            </a:r>
          </a:p>
          <a:p>
            <a:pPr lvl="1">
              <a:spcBef>
                <a:spcPts val="1600"/>
              </a:spcBef>
              <a:buSzPts val="2200"/>
            </a:pPr>
            <a:r>
              <a:rPr lang="en-US" sz="1800" dirty="0"/>
              <a:t>black bow tie</a:t>
            </a:r>
          </a:p>
          <a:p>
            <a:pPr lvl="1">
              <a:spcBef>
                <a:spcPts val="1600"/>
              </a:spcBef>
              <a:buSzPts val="2200"/>
            </a:pPr>
            <a:r>
              <a:rPr lang="en-US" sz="1800" dirty="0"/>
              <a:t>tuxedo shirt</a:t>
            </a:r>
          </a:p>
          <a:p>
            <a:pPr lvl="1">
              <a:spcBef>
                <a:spcPts val="1600"/>
              </a:spcBef>
              <a:buSzPts val="2200"/>
            </a:pPr>
            <a:r>
              <a:rPr lang="en-US" sz="1800" dirty="0"/>
              <a:t>black pants</a:t>
            </a:r>
          </a:p>
          <a:p>
            <a:pPr lvl="1">
              <a:spcBef>
                <a:spcPts val="1600"/>
              </a:spcBef>
              <a:buSzPts val="2200"/>
            </a:pPr>
            <a:r>
              <a:rPr lang="en-US" sz="1800" dirty="0"/>
              <a:t>black socks that extend above the ankle</a:t>
            </a:r>
          </a:p>
          <a:p>
            <a:pPr lvl="1">
              <a:spcBef>
                <a:spcPts val="1600"/>
              </a:spcBef>
              <a:buSzPts val="2200"/>
            </a:pPr>
            <a:r>
              <a:rPr lang="en-US" sz="1800" dirty="0"/>
              <a:t>black dress shoes</a:t>
            </a:r>
            <a:endParaRPr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C126-91BA-354E-873B-5CC29D5D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9645"/>
          </a:xfrm>
        </p:spPr>
        <p:txBody>
          <a:bodyPr/>
          <a:lstStyle/>
          <a:p>
            <a:pPr algn="ctr"/>
            <a:r>
              <a:rPr lang="en-US" dirty="0"/>
              <a:t>Upcoming Trips</a:t>
            </a:r>
          </a:p>
        </p:txBody>
      </p:sp>
      <p:sp>
        <p:nvSpPr>
          <p:cNvPr id="4" name="Google Shape;159;p23">
            <a:extLst>
              <a:ext uri="{FF2B5EF4-FFF2-40B4-BE49-F238E27FC236}">
                <a16:creationId xmlns:a16="http://schemas.microsoft.com/office/drawing/2014/main" id="{B566D7B7-80A4-D343-B6AD-9CD2B4B7E7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338943"/>
            <a:ext cx="7886700" cy="483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 b="1" dirty="0"/>
              <a:t>2019-20 Wind Ensemble</a:t>
            </a:r>
            <a:endParaRPr sz="2000" b="1" dirty="0"/>
          </a:p>
          <a:p>
            <a:pPr>
              <a:spcBef>
                <a:spcPts val="1600"/>
              </a:spcBef>
              <a:buSzPts val="2200"/>
            </a:pPr>
            <a:r>
              <a:rPr lang="en-US" sz="2000" dirty="0"/>
              <a:t>National Concert Band Festival </a:t>
            </a:r>
          </a:p>
          <a:p>
            <a:pPr>
              <a:spcBef>
                <a:spcPts val="1600"/>
              </a:spcBef>
              <a:buSzPts val="2200"/>
            </a:pPr>
            <a:r>
              <a:rPr lang="en-US" sz="2000" dirty="0"/>
              <a:t>March 12-15, 2020</a:t>
            </a:r>
          </a:p>
          <a:p>
            <a:pPr>
              <a:spcBef>
                <a:spcPts val="1600"/>
              </a:spcBef>
              <a:buSzPts val="2200"/>
            </a:pPr>
            <a:r>
              <a:rPr lang="en-US" sz="2000" dirty="0"/>
              <a:t>Indianapolis, IN</a:t>
            </a: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endParaRPr lang="en-US" sz="2000"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rPr lang="en-US" sz="2000" b="1" dirty="0"/>
              <a:t>2019-20 Full Band</a:t>
            </a:r>
            <a:endParaRPr sz="2000" b="1" dirty="0"/>
          </a:p>
          <a:p>
            <a:pPr>
              <a:spcBef>
                <a:spcPts val="1600"/>
              </a:spcBef>
              <a:buSzPts val="2200"/>
            </a:pPr>
            <a:r>
              <a:rPr lang="en-US" sz="2000" dirty="0"/>
              <a:t>Exploring a short trip to Williamsburg, VA or VA Beach for Spring 2020</a:t>
            </a:r>
          </a:p>
          <a:p>
            <a:pPr>
              <a:spcBef>
                <a:spcPts val="1600"/>
              </a:spcBef>
              <a:buSzPts val="2200"/>
            </a:pPr>
            <a:r>
              <a:rPr lang="en-US" sz="2000" dirty="0"/>
              <a:t>Details will be released in September 2019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endParaRPr lang="en-US" sz="2000"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rPr lang="en-US" sz="2000" b="1" dirty="0"/>
              <a:t>2022-21 Spring Trip (full band) </a:t>
            </a:r>
            <a:r>
              <a:rPr lang="en-US" sz="2000" dirty="0"/>
              <a:t>will be Orlando, Florida!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95828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98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Band Booster Leadership 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sz="half" idx="1"/>
          </p:nvPr>
        </p:nvSpPr>
        <p:spPr>
          <a:xfrm>
            <a:off x="179110" y="1600200"/>
            <a:ext cx="8412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8150" indent="-342900">
              <a:lnSpc>
                <a:spcPct val="115000"/>
              </a:lnSpc>
              <a:spcBef>
                <a:spcPts val="0"/>
              </a:spcBef>
              <a:buSzPts val="2100"/>
            </a:pPr>
            <a:r>
              <a:rPr lang="en-US" sz="2100" b="1" dirty="0"/>
              <a:t>President </a:t>
            </a:r>
            <a:r>
              <a:rPr lang="en-US" sz="2100" dirty="0"/>
              <a:t>– Andrea </a:t>
            </a:r>
            <a:r>
              <a:rPr lang="en-US" sz="2100" dirty="0" err="1"/>
              <a:t>Mravlja</a:t>
            </a:r>
            <a:endParaRPr sz="2100" dirty="0"/>
          </a:p>
          <a:p>
            <a:pPr marL="438150" indent="-342900">
              <a:lnSpc>
                <a:spcPct val="115000"/>
              </a:lnSpc>
              <a:spcBef>
                <a:spcPts val="0"/>
              </a:spcBef>
              <a:buSzPts val="2100"/>
            </a:pPr>
            <a:r>
              <a:rPr lang="en-US" sz="2100" b="1" dirty="0"/>
              <a:t>VP Fundraising</a:t>
            </a:r>
            <a:r>
              <a:rPr lang="en-US" sz="2100" dirty="0"/>
              <a:t> – Michelle </a:t>
            </a:r>
            <a:r>
              <a:rPr lang="en-US" sz="2100" dirty="0" err="1"/>
              <a:t>Creemer</a:t>
            </a:r>
            <a:endParaRPr dirty="0"/>
          </a:p>
          <a:p>
            <a:pPr marL="438150" indent="-342900">
              <a:lnSpc>
                <a:spcPct val="115000"/>
              </a:lnSpc>
              <a:spcBef>
                <a:spcPts val="0"/>
              </a:spcBef>
              <a:buSzPts val="2100"/>
            </a:pPr>
            <a:r>
              <a:rPr lang="en-US" sz="2100" b="1" dirty="0"/>
              <a:t>VP Policy &amp; Programs</a:t>
            </a:r>
            <a:r>
              <a:rPr lang="en-US" sz="2100" dirty="0"/>
              <a:t> – Melissa Gifford</a:t>
            </a:r>
            <a:endParaRPr sz="2100" dirty="0"/>
          </a:p>
          <a:p>
            <a:pPr marL="438150" indent="-342900">
              <a:lnSpc>
                <a:spcPct val="115000"/>
              </a:lnSpc>
              <a:spcBef>
                <a:spcPts val="0"/>
              </a:spcBef>
              <a:buSzPts val="2100"/>
            </a:pPr>
            <a:r>
              <a:rPr lang="en-US" sz="2100" b="1" dirty="0"/>
              <a:t>Treasurer </a:t>
            </a:r>
            <a:r>
              <a:rPr lang="en-US" sz="2100" dirty="0"/>
              <a:t>– Nikki Matthews</a:t>
            </a:r>
            <a:endParaRPr dirty="0"/>
          </a:p>
          <a:p>
            <a:pPr marL="438150" indent="-342900">
              <a:lnSpc>
                <a:spcPct val="115000"/>
              </a:lnSpc>
              <a:spcBef>
                <a:spcPts val="0"/>
              </a:spcBef>
              <a:buSzPts val="2100"/>
            </a:pPr>
            <a:r>
              <a:rPr lang="en-US" sz="2100" b="1" dirty="0"/>
              <a:t>Communications Directors</a:t>
            </a:r>
            <a:r>
              <a:rPr lang="en-US" sz="2100" dirty="0"/>
              <a:t> – Julia Hickey/Melanie </a:t>
            </a:r>
            <a:r>
              <a:rPr lang="en-US" sz="2100" dirty="0" err="1"/>
              <a:t>Erler</a:t>
            </a:r>
            <a:endParaRPr dirty="0"/>
          </a:p>
          <a:p>
            <a:pPr marL="438150" indent="-342900">
              <a:lnSpc>
                <a:spcPct val="115000"/>
              </a:lnSpc>
              <a:spcBef>
                <a:spcPts val="0"/>
              </a:spcBef>
              <a:buSzPts val="2100"/>
            </a:pPr>
            <a:r>
              <a:rPr lang="en-US" sz="2100" b="1" dirty="0"/>
              <a:t>Secretary </a:t>
            </a:r>
            <a:r>
              <a:rPr lang="en-US" sz="2100" dirty="0"/>
              <a:t>- Jade Horne</a:t>
            </a:r>
            <a:endParaRPr sz="1800" dirty="0"/>
          </a:p>
          <a:p>
            <a:pPr marL="438150" indent="-342900">
              <a:lnSpc>
                <a:spcPct val="115000"/>
              </a:lnSpc>
              <a:spcBef>
                <a:spcPts val="0"/>
              </a:spcBef>
              <a:buSzPts val="2100"/>
            </a:pPr>
            <a:r>
              <a:rPr lang="en-US" sz="2100" b="1" dirty="0"/>
              <a:t>Performance Chair</a:t>
            </a:r>
            <a:r>
              <a:rPr lang="en-US" sz="2100" dirty="0"/>
              <a:t> –Joe Crowley</a:t>
            </a:r>
            <a:endParaRPr sz="1800" dirty="0"/>
          </a:p>
          <a:p>
            <a:pPr marL="438150" indent="-342900">
              <a:lnSpc>
                <a:spcPct val="115000"/>
              </a:lnSpc>
              <a:spcBef>
                <a:spcPts val="0"/>
              </a:spcBef>
              <a:buSzPts val="2100"/>
            </a:pPr>
            <a:r>
              <a:rPr lang="en-US" sz="2100" b="1" dirty="0"/>
              <a:t>Finance Chair</a:t>
            </a:r>
            <a:r>
              <a:rPr lang="en-US" sz="2100" dirty="0"/>
              <a:t> – Kristine </a:t>
            </a:r>
            <a:r>
              <a:rPr lang="en-US" sz="2100" dirty="0" err="1"/>
              <a:t>Kosowiec</a:t>
            </a:r>
            <a:endParaRPr sz="2100" dirty="0"/>
          </a:p>
          <a:p>
            <a:pPr marL="438150" indent="-342900">
              <a:lnSpc>
                <a:spcPct val="115000"/>
              </a:lnSpc>
              <a:spcBef>
                <a:spcPts val="0"/>
              </a:spcBef>
              <a:buSzPts val="2100"/>
            </a:pPr>
            <a:r>
              <a:rPr lang="en-US" sz="2100" b="1" dirty="0"/>
              <a:t>Pyramid Chair</a:t>
            </a:r>
            <a:r>
              <a:rPr lang="en-US" sz="2100" dirty="0"/>
              <a:t> – </a:t>
            </a:r>
            <a:r>
              <a:rPr lang="en-US" sz="2100" dirty="0">
                <a:solidFill>
                  <a:schemeClr val="tx1"/>
                </a:solidFill>
              </a:rPr>
              <a:t>Gretchen </a:t>
            </a:r>
            <a:r>
              <a:rPr lang="en-US" sz="2100" dirty="0" err="1">
                <a:solidFill>
                  <a:schemeClr val="tx1"/>
                </a:solidFill>
              </a:rPr>
              <a:t>Hazlin</a:t>
            </a:r>
            <a:r>
              <a:rPr lang="en-US" sz="2100" dirty="0">
                <a:solidFill>
                  <a:schemeClr val="tx1"/>
                </a:solidFill>
              </a:rPr>
              <a:t> – </a:t>
            </a:r>
            <a:r>
              <a:rPr lang="en-US" sz="2100" dirty="0">
                <a:solidFill>
                  <a:srgbClr val="FF0000"/>
                </a:solidFill>
              </a:rPr>
              <a:t>new!</a:t>
            </a:r>
            <a:endParaRPr sz="2100" dirty="0"/>
          </a:p>
          <a:p>
            <a:pPr marL="438150" indent="-342900">
              <a:lnSpc>
                <a:spcPct val="115000"/>
              </a:lnSpc>
              <a:spcBef>
                <a:spcPts val="0"/>
              </a:spcBef>
              <a:buSzPts val="2100"/>
            </a:pPr>
            <a:r>
              <a:rPr lang="en-US" sz="2100" b="1" dirty="0"/>
              <a:t>Guard Liaison</a:t>
            </a:r>
            <a:r>
              <a:rPr lang="en-US" sz="2100" dirty="0"/>
              <a:t> – </a:t>
            </a:r>
            <a:r>
              <a:rPr lang="en-US" sz="2100" dirty="0">
                <a:solidFill>
                  <a:schemeClr val="tx1"/>
                </a:solidFill>
              </a:rPr>
              <a:t>Nancy Shah – </a:t>
            </a:r>
            <a:r>
              <a:rPr lang="en-US" sz="2100" dirty="0">
                <a:solidFill>
                  <a:srgbClr val="FF0000"/>
                </a:solidFill>
              </a:rPr>
              <a:t>new!</a:t>
            </a:r>
            <a:endParaRPr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314591" y="135187"/>
            <a:ext cx="8594725" cy="77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Committee &amp; Task Leadership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sz="half" idx="1"/>
          </p:nvPr>
        </p:nvSpPr>
        <p:spPr>
          <a:xfrm>
            <a:off x="138050" y="1324075"/>
            <a:ext cx="8678700" cy="49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8150" indent="-342900">
              <a:lnSpc>
                <a:spcPct val="120000"/>
              </a:lnSpc>
              <a:spcBef>
                <a:spcPts val="0"/>
              </a:spcBef>
              <a:buSzPts val="2100"/>
            </a:pPr>
            <a:r>
              <a:rPr lang="en-US" sz="2100" b="1" dirty="0"/>
              <a:t>Uniforms </a:t>
            </a:r>
            <a:r>
              <a:rPr lang="en-US" sz="2100" dirty="0"/>
              <a:t>– Christina </a:t>
            </a:r>
            <a:r>
              <a:rPr lang="en-US" sz="2100" dirty="0" err="1"/>
              <a:t>Blocksom</a:t>
            </a:r>
            <a:endParaRPr sz="2100" dirty="0">
              <a:solidFill>
                <a:srgbClr val="FF0000"/>
              </a:solidFill>
            </a:endParaRPr>
          </a:p>
          <a:p>
            <a:pPr marL="438150" indent="-342900">
              <a:lnSpc>
                <a:spcPct val="120000"/>
              </a:lnSpc>
              <a:spcBef>
                <a:spcPts val="0"/>
              </a:spcBef>
              <a:buSzPts val="2100"/>
            </a:pPr>
            <a:r>
              <a:rPr lang="en-US" sz="2100" b="1" dirty="0"/>
              <a:t>Spirit Wear</a:t>
            </a:r>
            <a:r>
              <a:rPr lang="en-US" sz="2100" dirty="0"/>
              <a:t> –Melanie </a:t>
            </a:r>
            <a:r>
              <a:rPr lang="en-US" sz="2100" dirty="0" err="1"/>
              <a:t>Erler</a:t>
            </a:r>
            <a:endParaRPr sz="2100" dirty="0"/>
          </a:p>
          <a:p>
            <a:pPr marL="438150" indent="-342900">
              <a:lnSpc>
                <a:spcPct val="120000"/>
              </a:lnSpc>
              <a:spcBef>
                <a:spcPts val="0"/>
              </a:spcBef>
              <a:buSzPts val="2100"/>
            </a:pPr>
            <a:r>
              <a:rPr lang="en-US" sz="2100" b="1" dirty="0"/>
              <a:t>Hospitality/Refreshments</a:t>
            </a:r>
            <a:r>
              <a:rPr lang="en-US" sz="2100" dirty="0"/>
              <a:t> – Helen Sui &amp; Jeri Lyn Wilson</a:t>
            </a:r>
            <a:endParaRPr sz="2100" dirty="0"/>
          </a:p>
          <a:p>
            <a:pPr marL="438150" indent="-342900">
              <a:lnSpc>
                <a:spcPct val="120000"/>
              </a:lnSpc>
              <a:spcBef>
                <a:spcPts val="0"/>
              </a:spcBef>
              <a:buSzPts val="2100"/>
            </a:pPr>
            <a:r>
              <a:rPr lang="en-US" sz="2100" b="1" dirty="0"/>
              <a:t>Photography</a:t>
            </a:r>
            <a:r>
              <a:rPr lang="en-US" sz="2100" dirty="0"/>
              <a:t> - Melissa Gifford</a:t>
            </a:r>
            <a:endParaRPr sz="2100" dirty="0"/>
          </a:p>
          <a:p>
            <a:pPr marL="438150" indent="-342900">
              <a:lnSpc>
                <a:spcPct val="120000"/>
              </a:lnSpc>
              <a:spcBef>
                <a:spcPts val="0"/>
              </a:spcBef>
              <a:buSzPts val="2100"/>
            </a:pPr>
            <a:r>
              <a:rPr lang="en-US" sz="2100" b="1" dirty="0"/>
              <a:t>Citrus Sale</a:t>
            </a:r>
            <a:r>
              <a:rPr lang="en-US" sz="2100" dirty="0"/>
              <a:t> - Jade Horne &amp; Kristen Burke</a:t>
            </a:r>
            <a:endParaRPr sz="2100" dirty="0"/>
          </a:p>
          <a:p>
            <a:pPr marL="438150" indent="-342900">
              <a:lnSpc>
                <a:spcPct val="120000"/>
              </a:lnSpc>
              <a:spcBef>
                <a:spcPts val="0"/>
              </a:spcBef>
              <a:buSzPts val="2100"/>
            </a:pPr>
            <a:r>
              <a:rPr lang="en-US" sz="2100" b="1" dirty="0"/>
              <a:t>Tag Day</a:t>
            </a:r>
            <a:r>
              <a:rPr lang="en-US" sz="2100" dirty="0"/>
              <a:t> – </a:t>
            </a:r>
            <a:r>
              <a:rPr lang="en-US" sz="2100" dirty="0" err="1"/>
              <a:t>Shannen</a:t>
            </a:r>
            <a:r>
              <a:rPr lang="en-US" sz="2100" dirty="0"/>
              <a:t> &amp; John </a:t>
            </a:r>
            <a:r>
              <a:rPr lang="en-US" sz="2100" dirty="0" err="1"/>
              <a:t>Setlik</a:t>
            </a:r>
            <a:endParaRPr sz="2100" dirty="0"/>
          </a:p>
          <a:p>
            <a:pPr marL="438150" indent="-342900">
              <a:lnSpc>
                <a:spcPct val="120000"/>
              </a:lnSpc>
              <a:spcBef>
                <a:spcPts val="0"/>
              </a:spcBef>
              <a:buSzPts val="2100"/>
            </a:pPr>
            <a:r>
              <a:rPr lang="en-US" sz="2100" b="1" dirty="0"/>
              <a:t>Battle of the Bands</a:t>
            </a:r>
            <a:r>
              <a:rPr lang="en-US" sz="2100" dirty="0"/>
              <a:t> - Mindy Levy</a:t>
            </a:r>
            <a:endParaRPr sz="2100" dirty="0"/>
          </a:p>
          <a:p>
            <a:pPr marL="438150" indent="-342900">
              <a:lnSpc>
                <a:spcPct val="120000"/>
              </a:lnSpc>
              <a:spcBef>
                <a:spcPts val="0"/>
              </a:spcBef>
              <a:buSzPts val="2100"/>
            </a:pPr>
            <a:r>
              <a:rPr lang="en-US" sz="2100" b="1" dirty="0"/>
              <a:t>Jazz Dessert </a:t>
            </a:r>
            <a:r>
              <a:rPr lang="en-US" sz="2100" dirty="0"/>
              <a:t>– </a:t>
            </a:r>
            <a:r>
              <a:rPr lang="en-US" sz="2100" dirty="0">
                <a:solidFill>
                  <a:schemeClr val="tx1"/>
                </a:solidFill>
              </a:rPr>
              <a:t>Tiffany &amp; Clinton Diehl – </a:t>
            </a:r>
            <a:r>
              <a:rPr lang="en-US" sz="2100" dirty="0">
                <a:solidFill>
                  <a:srgbClr val="FF0000"/>
                </a:solidFill>
              </a:rPr>
              <a:t>new!</a:t>
            </a:r>
            <a:endParaRPr sz="2100" dirty="0"/>
          </a:p>
          <a:p>
            <a:pPr marL="438150" indent="-342900">
              <a:lnSpc>
                <a:spcPct val="120000"/>
              </a:lnSpc>
              <a:spcBef>
                <a:spcPts val="0"/>
              </a:spcBef>
              <a:buSzPts val="2100"/>
            </a:pPr>
            <a:r>
              <a:rPr lang="en-US" sz="2100" b="1" dirty="0"/>
              <a:t>Programs</a:t>
            </a:r>
            <a:r>
              <a:rPr lang="en-US" sz="2100" dirty="0"/>
              <a:t> - Cynthia Cook</a:t>
            </a:r>
            <a:endParaRPr sz="2100" dirty="0"/>
          </a:p>
          <a:p>
            <a:pPr marL="438150" indent="-342900">
              <a:lnSpc>
                <a:spcPct val="120000"/>
              </a:lnSpc>
              <a:spcBef>
                <a:spcPts val="0"/>
              </a:spcBef>
              <a:buSzPts val="2100"/>
            </a:pPr>
            <a:r>
              <a:rPr lang="en-US" sz="2100" b="1" dirty="0"/>
              <a:t>Spring Trip Planning Assistance</a:t>
            </a:r>
            <a:r>
              <a:rPr lang="en-US" sz="2100" dirty="0"/>
              <a:t> – </a:t>
            </a:r>
            <a:r>
              <a:rPr lang="en-US" sz="2100" dirty="0">
                <a:solidFill>
                  <a:srgbClr val="FF0000"/>
                </a:solidFill>
              </a:rPr>
              <a:t>vacant</a:t>
            </a:r>
            <a:endParaRPr sz="2100" dirty="0"/>
          </a:p>
          <a:p>
            <a:pPr marL="438150" indent="-342900">
              <a:lnSpc>
                <a:spcPct val="120000"/>
              </a:lnSpc>
              <a:spcBef>
                <a:spcPts val="0"/>
              </a:spcBef>
              <a:buSzPts val="2100"/>
            </a:pPr>
            <a:r>
              <a:rPr lang="en-US" sz="2100" b="1" dirty="0"/>
              <a:t>Election Day Bake Sale</a:t>
            </a:r>
            <a:r>
              <a:rPr lang="en-US" sz="2100" dirty="0"/>
              <a:t> – </a:t>
            </a:r>
            <a:r>
              <a:rPr lang="en-US" sz="2100" dirty="0">
                <a:solidFill>
                  <a:srgbClr val="000000"/>
                </a:solidFill>
              </a:rPr>
              <a:t>Brandi Watt</a:t>
            </a:r>
            <a:endParaRPr sz="21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685800" lvl="1" indent="-22479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</a:pPr>
            <a:endParaRPr sz="1600" dirty="0"/>
          </a:p>
          <a:p>
            <a:pPr marL="685800" lvl="1" indent="-22479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</a:pPr>
            <a:endParaRPr sz="1600" dirty="0"/>
          </a:p>
          <a:p>
            <a:pPr marL="349250" lvl="0" indent="-23749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76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87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SLHS Band Boosters</a:t>
            </a:r>
            <a:endParaRPr/>
          </a:p>
        </p:txBody>
      </p:sp>
      <p:pic>
        <p:nvPicPr>
          <p:cNvPr id="179" name="Google Shape;179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742" y="1430744"/>
            <a:ext cx="2484325" cy="2011674"/>
          </a:xfrm>
          <a:prstGeom prst="rect">
            <a:avLst/>
          </a:prstGeom>
          <a:solidFill>
            <a:srgbClr val="ECECEC"/>
          </a:solidFill>
          <a:ln w="1905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180" name="Google Shape;180;p2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724" y="3892963"/>
            <a:ext cx="2809974" cy="2011674"/>
          </a:xfrm>
          <a:prstGeom prst="rect">
            <a:avLst/>
          </a:prstGeom>
          <a:solidFill>
            <a:srgbClr val="ECECEC"/>
          </a:solidFill>
          <a:ln w="1905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181" name="Google Shape;181;p2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724" y="1449271"/>
            <a:ext cx="2809974" cy="1979729"/>
          </a:xfrm>
          <a:prstGeom prst="rect">
            <a:avLst/>
          </a:prstGeom>
          <a:solidFill>
            <a:srgbClr val="ECECEC"/>
          </a:solidFill>
          <a:ln w="1905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182" name="Google Shape;182;p2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48"/>
          <a:stretch/>
        </p:blipFill>
        <p:spPr>
          <a:xfrm>
            <a:off x="1322958" y="3892955"/>
            <a:ext cx="3015164" cy="2011682"/>
          </a:xfrm>
          <a:prstGeom prst="rect">
            <a:avLst/>
          </a:prstGeom>
          <a:solidFill>
            <a:srgbClr val="ECECEC"/>
          </a:solidFill>
          <a:ln w="1905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sp>
        <p:nvSpPr>
          <p:cNvPr id="183" name="Google Shape;183;p26"/>
          <p:cNvSpPr txBox="1"/>
          <p:nvPr/>
        </p:nvSpPr>
        <p:spPr>
          <a:xfrm>
            <a:off x="2095500" y="1030073"/>
            <a:ext cx="4966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Advocates </a:t>
            </a:r>
            <a:r>
              <a:rPr lang="en-US" sz="1800">
                <a:solidFill>
                  <a:srgbClr val="59595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lang="en-US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Fundraisers </a:t>
            </a:r>
            <a:r>
              <a:rPr lang="en-US" sz="1800">
                <a:solidFill>
                  <a:srgbClr val="59595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lang="en-US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Volunteers </a:t>
            </a:r>
            <a:r>
              <a:rPr lang="en-US" sz="1800">
                <a:solidFill>
                  <a:srgbClr val="595959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•</a:t>
            </a:r>
            <a:r>
              <a:rPr lang="en-US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Fans</a:t>
            </a:r>
            <a:endParaRPr sz="18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88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Fundraising</a:t>
            </a: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idx="1"/>
          </p:nvPr>
        </p:nvSpPr>
        <p:spPr>
          <a:xfrm>
            <a:off x="549275" y="1268281"/>
            <a:ext cx="8042276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Goal – fill the financial gap &amp; provide resources/opportunities</a:t>
            </a:r>
            <a:endParaRPr sz="2100" dirty="0"/>
          </a:p>
          <a:p>
            <a:pPr marL="689420" lvl="1" indent="-342900">
              <a:lnSpc>
                <a:spcPct val="80000"/>
              </a:lnSpc>
              <a:spcBef>
                <a:spcPts val="600"/>
              </a:spcBef>
              <a:buSzPts val="2100"/>
            </a:pPr>
            <a:r>
              <a:rPr lang="en-US" sz="2100" dirty="0"/>
              <a:t>Realize maximum profit with minimum effort/burden</a:t>
            </a:r>
            <a:endParaRPr sz="2100" dirty="0"/>
          </a:p>
          <a:p>
            <a:pPr marL="689420" lvl="1" indent="-342900">
              <a:lnSpc>
                <a:spcPct val="80000"/>
              </a:lnSpc>
              <a:spcBef>
                <a:spcPts val="600"/>
              </a:spcBef>
              <a:buSzPts val="2100"/>
            </a:pPr>
            <a:r>
              <a:rPr lang="en-US" sz="2100" dirty="0"/>
              <a:t>Lower the cost to families </a:t>
            </a:r>
            <a:endParaRPr sz="2100"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100" dirty="0"/>
              <a:t>Planned activities</a:t>
            </a:r>
            <a:endParaRPr sz="2100" dirty="0"/>
          </a:p>
          <a:p>
            <a:pPr marL="689420" lvl="1" indent="-342900">
              <a:lnSpc>
                <a:spcPct val="80000"/>
              </a:lnSpc>
              <a:spcBef>
                <a:spcPts val="600"/>
              </a:spcBef>
              <a:buSzPts val="2100"/>
            </a:pPr>
            <a:r>
              <a:rPr lang="en-US" sz="2100" dirty="0"/>
              <a:t>Tag Day</a:t>
            </a:r>
            <a:endParaRPr sz="2100" dirty="0"/>
          </a:p>
          <a:p>
            <a:pPr marL="689420" lvl="1" indent="-342900">
              <a:lnSpc>
                <a:spcPct val="80000"/>
              </a:lnSpc>
              <a:spcBef>
                <a:spcPts val="600"/>
              </a:spcBef>
              <a:buSzPts val="2100"/>
            </a:pPr>
            <a:r>
              <a:rPr lang="en-US" sz="2100" dirty="0"/>
              <a:t>Annual Citrus Sale</a:t>
            </a:r>
            <a:endParaRPr sz="2100" dirty="0"/>
          </a:p>
          <a:p>
            <a:pPr marL="689420" lvl="1" indent="-342900">
              <a:lnSpc>
                <a:spcPct val="80000"/>
              </a:lnSpc>
              <a:spcBef>
                <a:spcPts val="600"/>
              </a:spcBef>
              <a:buSzPts val="2100"/>
            </a:pPr>
            <a:r>
              <a:rPr lang="en-US" sz="2100" dirty="0"/>
              <a:t>Community – Jazz Dessert Concert, Election Day Baked Goods</a:t>
            </a:r>
            <a:endParaRPr sz="2100" dirty="0"/>
          </a:p>
          <a:p>
            <a:pPr marL="689420" lvl="1" indent="-342900">
              <a:lnSpc>
                <a:spcPct val="80000"/>
              </a:lnSpc>
              <a:spcBef>
                <a:spcPts val="600"/>
              </a:spcBef>
              <a:buSzPts val="2100"/>
            </a:pPr>
            <a:r>
              <a:rPr lang="en-US" sz="2100" dirty="0"/>
              <a:t>“Passive” activities – Rebate Programs, Restaurant Nights</a:t>
            </a:r>
            <a:endParaRPr sz="2100"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100" dirty="0"/>
              <a:t>Areas of emphasis</a:t>
            </a:r>
            <a:endParaRPr sz="2100" dirty="0"/>
          </a:p>
          <a:p>
            <a:pPr marL="689420" lvl="1" indent="-342900">
              <a:lnSpc>
                <a:spcPct val="80000"/>
              </a:lnSpc>
              <a:spcBef>
                <a:spcPts val="600"/>
              </a:spcBef>
              <a:buSzPts val="2100"/>
            </a:pPr>
            <a:r>
              <a:rPr lang="en-US" sz="2100" dirty="0"/>
              <a:t>Corporate matching &amp; volunteer donor programs</a:t>
            </a:r>
            <a:endParaRPr sz="2100" dirty="0"/>
          </a:p>
          <a:p>
            <a:pPr marL="689420" lvl="1" indent="-342900">
              <a:lnSpc>
                <a:spcPct val="80000"/>
              </a:lnSpc>
              <a:spcBef>
                <a:spcPts val="600"/>
              </a:spcBef>
              <a:buSzPts val="2100"/>
            </a:pPr>
            <a:r>
              <a:rPr lang="en-US" sz="2100" dirty="0"/>
              <a:t>Sponsorships</a:t>
            </a:r>
            <a:endParaRPr sz="2100" dirty="0"/>
          </a:p>
          <a:p>
            <a:pPr marL="968375" lvl="2" indent="-16383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70"/>
              <a:buNone/>
            </a:pPr>
            <a:endParaRPr sz="1700" dirty="0"/>
          </a:p>
          <a:p>
            <a:pPr marL="968375" lvl="2" indent="-16383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70"/>
              <a:buNone/>
            </a:pPr>
            <a:endParaRPr sz="1700" dirty="0"/>
          </a:p>
          <a:p>
            <a:pPr marL="685800" lvl="1" indent="-20593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57"/>
              <a:buNone/>
            </a:pPr>
            <a:endParaRPr sz="1870" dirty="0"/>
          </a:p>
          <a:p>
            <a:pPr marL="349250" lvl="0" indent="-206755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2244"/>
              <a:buNone/>
            </a:pPr>
            <a:endParaRPr sz="2040" dirty="0"/>
          </a:p>
          <a:p>
            <a:pPr marL="685800" lvl="1" indent="-20593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57"/>
              <a:buNone/>
            </a:pPr>
            <a:endParaRPr sz="1870" dirty="0"/>
          </a:p>
          <a:p>
            <a:pPr marL="685800" lvl="1" indent="-20593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57"/>
              <a:buNone/>
            </a:pPr>
            <a:endParaRPr sz="1870" dirty="0"/>
          </a:p>
          <a:p>
            <a:pPr marL="685800" lvl="1" indent="-20593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57"/>
              <a:buNone/>
            </a:pPr>
            <a:endParaRPr sz="1870" dirty="0"/>
          </a:p>
          <a:p>
            <a:pPr marL="685800" lvl="1" indent="-20593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57"/>
              <a:buNone/>
            </a:pPr>
            <a:endParaRPr sz="18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941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Volunteering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idx="1"/>
          </p:nvPr>
        </p:nvSpPr>
        <p:spPr>
          <a:xfrm>
            <a:off x="549275" y="1223637"/>
            <a:ext cx="8042276" cy="506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Something for everyone, and </a:t>
            </a:r>
            <a:r>
              <a:rPr lang="en-US" sz="2100" b="1" i="1" dirty="0"/>
              <a:t>everyone is needed</a:t>
            </a:r>
            <a:r>
              <a:rPr lang="en-US" sz="2100" b="1" dirty="0"/>
              <a:t>!</a:t>
            </a:r>
            <a:endParaRPr sz="2100" b="1" dirty="0"/>
          </a:p>
          <a:p>
            <a:pPr marL="681527" lvl="1" indent="-342900">
              <a:lnSpc>
                <a:spcPct val="80000"/>
              </a:lnSpc>
              <a:spcBef>
                <a:spcPts val="600"/>
              </a:spcBef>
              <a:buSzPts val="2100"/>
            </a:pPr>
            <a:r>
              <a:rPr lang="en-US" sz="2100" dirty="0"/>
              <a:t>Share your time or talent</a:t>
            </a:r>
            <a:endParaRPr sz="2100" dirty="0"/>
          </a:p>
          <a:p>
            <a:pPr marL="681527" lvl="1" indent="-342900">
              <a:lnSpc>
                <a:spcPct val="80000"/>
              </a:lnSpc>
              <a:spcBef>
                <a:spcPts val="600"/>
              </a:spcBef>
              <a:buSzPts val="2100"/>
            </a:pPr>
            <a:r>
              <a:rPr lang="en-US" sz="2100" dirty="0"/>
              <a:t>Leverage a connection</a:t>
            </a:r>
            <a:endParaRPr sz="2100" dirty="0"/>
          </a:p>
          <a:p>
            <a:pPr marL="349250" lvl="0" indent="-194183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2442"/>
              <a:buNone/>
            </a:pPr>
            <a:endParaRPr sz="2100" dirty="0"/>
          </a:p>
          <a:p>
            <a:pPr marL="349250" lvl="0" indent="-194183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2442"/>
              <a:buNone/>
            </a:pPr>
            <a:endParaRPr sz="2100" dirty="0"/>
          </a:p>
          <a:p>
            <a:pPr marL="349250" lvl="0" indent="-194183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2442"/>
              <a:buNone/>
            </a:pPr>
            <a:endParaRPr sz="2100"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2442"/>
              <a:buNone/>
            </a:pPr>
            <a:endParaRPr sz="2100"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100" b="1" dirty="0"/>
              <a:t>Upcoming events</a:t>
            </a:r>
            <a:endParaRPr sz="2100" b="1" dirty="0"/>
          </a:p>
          <a:p>
            <a:pPr marL="681527" lvl="1" indent="-342900">
              <a:lnSpc>
                <a:spcPct val="80000"/>
              </a:lnSpc>
              <a:spcBef>
                <a:spcPts val="600"/>
              </a:spcBef>
              <a:buSzPts val="2100"/>
            </a:pPr>
            <a:r>
              <a:rPr lang="en-US" sz="2100" dirty="0"/>
              <a:t>Football game – Friday, 9/6 – tailgate, field crew, stand support</a:t>
            </a:r>
            <a:endParaRPr sz="2100" dirty="0"/>
          </a:p>
          <a:p>
            <a:pPr marL="681527" lvl="1" indent="-342900">
              <a:lnSpc>
                <a:spcPct val="80000"/>
              </a:lnSpc>
              <a:spcBef>
                <a:spcPts val="600"/>
              </a:spcBef>
              <a:buSzPts val="2100"/>
            </a:pPr>
            <a:r>
              <a:rPr lang="en-US" sz="2100" dirty="0"/>
              <a:t>Tag Day – Saturday, 9/7 – especially drivers!</a:t>
            </a:r>
            <a:endParaRPr sz="2100" dirty="0"/>
          </a:p>
        </p:txBody>
      </p:sp>
      <p:sp>
        <p:nvSpPr>
          <p:cNvPr id="198" name="Google Shape;198;p28"/>
          <p:cNvSpPr txBox="1"/>
          <p:nvPr/>
        </p:nvSpPr>
        <p:spPr>
          <a:xfrm>
            <a:off x="549275" y="2350125"/>
            <a:ext cx="4971300" cy="25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latin typeface="Source Sans Pro"/>
                <a:ea typeface="Source Sans Pro"/>
                <a:cs typeface="Source Sans Pro"/>
                <a:sym typeface="Source Sans Pro"/>
              </a:rPr>
              <a:t>What kind of help is needed and when?</a:t>
            </a:r>
            <a:endParaRPr sz="2100" b="1" dirty="0"/>
          </a:p>
          <a:p>
            <a:pPr marL="684531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latin typeface="Source Sans Pro"/>
                <a:ea typeface="Source Sans Pro"/>
                <a:cs typeface="Source Sans Pro"/>
                <a:sym typeface="Source Sans Pro"/>
              </a:rPr>
              <a:t>Leadership positions, organizing, and odd jobs</a:t>
            </a:r>
            <a:endParaRPr sz="21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84531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latin typeface="Source Sans Pro"/>
                <a:ea typeface="Source Sans Pro"/>
                <a:cs typeface="Source Sans Pro"/>
                <a:sym typeface="Source Sans Pro"/>
              </a:rPr>
              <a:t>Weekly email includes SUG</a:t>
            </a:r>
            <a:endParaRPr sz="2100" dirty="0"/>
          </a:p>
          <a:p>
            <a:pPr marL="684531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latin typeface="Source Sans Pro"/>
                <a:ea typeface="Source Sans Pro"/>
                <a:cs typeface="Source Sans Pro"/>
                <a:sym typeface="Source Sans Pro"/>
              </a:rPr>
              <a:t>Band app!</a:t>
            </a:r>
            <a:endParaRPr sz="2100" dirty="0"/>
          </a:p>
          <a:p>
            <a:pPr marL="684531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05C77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2100" dirty="0">
                <a:latin typeface="Source Sans Pro"/>
                <a:ea typeface="Source Sans Pro"/>
                <a:cs typeface="Source Sans Pro"/>
                <a:sym typeface="Source Sans Pro"/>
              </a:rPr>
              <a:t>Charms calendar</a:t>
            </a:r>
            <a:endParaRPr sz="2100" b="0" i="0" u="none" strike="noStrike" cap="none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84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 dirty="0"/>
              <a:t>Before you Leave</a:t>
            </a:r>
            <a:endParaRPr dirty="0"/>
          </a:p>
        </p:txBody>
      </p:sp>
      <p:sp>
        <p:nvSpPr>
          <p:cNvPr id="205" name="Google Shape;205;p29"/>
          <p:cNvSpPr txBox="1">
            <a:spLocks noGrp="1"/>
          </p:cNvSpPr>
          <p:nvPr>
            <p:ph idx="1"/>
          </p:nvPr>
        </p:nvSpPr>
        <p:spPr>
          <a:xfrm>
            <a:off x="549275" y="1282675"/>
            <a:ext cx="82293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Tables will be available until 8:15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>
              <a:spcBef>
                <a:spcPts val="0"/>
              </a:spcBef>
              <a:buClr>
                <a:srgbClr val="6AA84F"/>
              </a:buClr>
              <a:buSzPts val="2400"/>
            </a:pPr>
            <a:r>
              <a:rPr lang="en-US" b="1" dirty="0">
                <a:solidFill>
                  <a:srgbClr val="6AA84F"/>
                </a:solidFill>
              </a:rPr>
              <a:t>   Finance </a:t>
            </a:r>
            <a:r>
              <a:rPr lang="en-US" dirty="0">
                <a:solidFill>
                  <a:srgbClr val="6AA84F"/>
                </a:solidFill>
              </a:rPr>
              <a:t>- ask questions, pay balances</a:t>
            </a:r>
            <a:endParaRPr dirty="0">
              <a:solidFill>
                <a:srgbClr val="6AA84F"/>
              </a:solidFill>
            </a:endParaRPr>
          </a:p>
          <a:p>
            <a:pPr marL="472440" indent="-457200">
              <a:spcBef>
                <a:spcPts val="2000"/>
              </a:spcBef>
              <a:buClr>
                <a:srgbClr val="0000FF"/>
              </a:buClr>
              <a:buSzPts val="2400"/>
            </a:pPr>
            <a:r>
              <a:rPr lang="en-US" b="1" dirty="0">
                <a:solidFill>
                  <a:srgbClr val="0000FF"/>
                </a:solidFill>
              </a:rPr>
              <a:t>Spirit Wear</a:t>
            </a:r>
            <a:r>
              <a:rPr lang="en-US" dirty="0">
                <a:solidFill>
                  <a:srgbClr val="0000FF"/>
                </a:solidFill>
              </a:rPr>
              <a:t> - order your band gear!</a:t>
            </a:r>
            <a:endParaRPr dirty="0">
              <a:solidFill>
                <a:srgbClr val="0000FF"/>
              </a:solidFill>
            </a:endParaRPr>
          </a:p>
          <a:p>
            <a:pPr marL="472440" indent="-457200">
              <a:spcBef>
                <a:spcPts val="2000"/>
              </a:spcBef>
              <a:buClr>
                <a:srgbClr val="000000"/>
              </a:buClr>
              <a:buSzPts val="2400"/>
            </a:pPr>
            <a:r>
              <a:rPr lang="en-US" b="1" dirty="0">
                <a:solidFill>
                  <a:srgbClr val="000000"/>
                </a:solidFill>
                <a:highlight>
                  <a:srgbClr val="FFFF00"/>
                </a:highlight>
              </a:rPr>
              <a:t>Forms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</a:rPr>
              <a:t> - ask questions, turn in forms</a:t>
            </a:r>
            <a:endParaRPr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472440" indent="-457200">
              <a:spcBef>
                <a:spcPts val="2000"/>
              </a:spcBef>
              <a:buClr>
                <a:srgbClr val="FF0000"/>
              </a:buClr>
              <a:buSzPts val="2400"/>
            </a:pPr>
            <a:r>
              <a:rPr lang="en-US" b="1" dirty="0">
                <a:solidFill>
                  <a:srgbClr val="FF0000"/>
                </a:solidFill>
              </a:rPr>
              <a:t>Notary Public</a:t>
            </a:r>
            <a:r>
              <a:rPr lang="en-US" dirty="0">
                <a:solidFill>
                  <a:srgbClr val="FF0000"/>
                </a:solidFill>
              </a:rPr>
              <a:t> - get that OTC form notarized!</a:t>
            </a:r>
            <a:endParaRPr dirty="0">
              <a:solidFill>
                <a:srgbClr val="FF0000"/>
              </a:solidFill>
            </a:endParaRPr>
          </a:p>
          <a:p>
            <a:pPr marL="472440" indent="-457200">
              <a:spcBef>
                <a:spcPts val="2000"/>
              </a:spcBef>
              <a:buClr>
                <a:srgbClr val="9900FF"/>
              </a:buClr>
              <a:buSzPts val="2400"/>
            </a:pPr>
            <a:r>
              <a:rPr lang="en-US" b="1" dirty="0">
                <a:solidFill>
                  <a:srgbClr val="9900FF"/>
                </a:solidFill>
              </a:rPr>
              <a:t>Tag Day</a:t>
            </a:r>
            <a:r>
              <a:rPr lang="en-US" dirty="0">
                <a:solidFill>
                  <a:srgbClr val="9900FF"/>
                </a:solidFill>
              </a:rPr>
              <a:t> - ask questions and sign up to be a driver</a:t>
            </a:r>
            <a:endParaRPr dirty="0">
              <a:solidFill>
                <a:srgbClr val="9900FF"/>
              </a:solidFill>
            </a:endParaRPr>
          </a:p>
          <a:p>
            <a:pPr marL="472440" indent="-457200">
              <a:spcBef>
                <a:spcPts val="2000"/>
              </a:spcBef>
              <a:buClr>
                <a:schemeClr val="accent3"/>
              </a:buClr>
              <a:buSzPts val="2400"/>
            </a:pPr>
            <a:r>
              <a:rPr lang="en-US" b="1" dirty="0">
                <a:solidFill>
                  <a:schemeClr val="accent3"/>
                </a:solidFill>
              </a:rPr>
              <a:t>Q&amp;A</a:t>
            </a:r>
            <a:r>
              <a:rPr lang="en-US" dirty="0">
                <a:solidFill>
                  <a:schemeClr val="accent3"/>
                </a:solidFill>
              </a:rPr>
              <a:t> - grab handouts, ask questions about band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89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Our South Lakes Bands</a:t>
            </a: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84792E-C774-3546-8E68-468AED351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5297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Class Structure</a:t>
            </a: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FEE61E-3088-F948-AD4E-B64917A66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647865"/>
              </p:ext>
            </p:extLst>
          </p:nvPr>
        </p:nvGraphicFramePr>
        <p:xfrm>
          <a:off x="628650" y="1690689"/>
          <a:ext cx="78867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91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Our Vision for the Program</a:t>
            </a:r>
            <a:endParaRPr/>
          </a:p>
        </p:txBody>
      </p:sp>
      <p:graphicFrame>
        <p:nvGraphicFramePr>
          <p:cNvPr id="115" name="Google Shape;115;p17"/>
          <p:cNvGraphicFramePr/>
          <p:nvPr>
            <p:extLst>
              <p:ext uri="{D42A27DB-BD31-4B8C-83A1-F6EECF244321}">
                <p14:modId xmlns:p14="http://schemas.microsoft.com/office/powerpoint/2010/main" val="3363702177"/>
              </p:ext>
            </p:extLst>
          </p:nvPr>
        </p:nvGraphicFramePr>
        <p:xfrm>
          <a:off x="562930" y="1600200"/>
          <a:ext cx="8042300" cy="4450100"/>
        </p:xfrm>
        <a:graphic>
          <a:graphicData uri="http://schemas.openxmlformats.org/drawingml/2006/table">
            <a:tbl>
              <a:tblPr firstRow="1" bandRow="1">
                <a:noFill/>
                <a:tableStyleId>{0F265A9E-BAB6-4B77-9D4D-CAE049184EE2}</a:tableStyleId>
              </a:tblPr>
              <a:tblGrid>
                <a:gridCol w="402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Vision Statement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 be widely recognized as a high school band that nurtures a diverse community of students who will become valued members of society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1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Mission Statement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1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 provide a music education experience for band students that fosters self-respect, pride and social responsibility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1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200"/>
                        <a:buFont typeface="Noto Sans Symbols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Strategic Goals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400" b="0" i="0" u="none" strike="noStrike" cap="none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Build a culture of excellence and Esprit de Corps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400" b="0" i="0" u="none" strike="noStrike" cap="none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Nurture band student and leadership development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400" b="0" i="0" u="none" strike="noStrike" cap="none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Develop strong community partnerships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400" b="0" i="0" u="none" strike="noStrike" cap="none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Create a sustainable recruiting and retention system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400" b="0" i="0" u="none" strike="noStrike" cap="none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Secure sustainable funding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200"/>
                        <a:buFont typeface="Noto Sans Symbols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Core Values</a:t>
                      </a:r>
                      <a:endParaRPr sz="1600" b="0" i="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200"/>
                        <a:buFont typeface="Arial"/>
                        <a:buChar char="•"/>
                      </a:pPr>
                      <a:r>
                        <a:rPr lang="en-US" sz="1400" b="0" i="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Encouragement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400" b="0" i="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Perseverance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400" b="0" i="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Excellence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400" b="0" i="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Respect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400" b="0" i="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Honor/Integrity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endParaRPr sz="1400" b="0" i="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endParaRPr sz="1800" b="0" i="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91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The Charms System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idx="1"/>
          </p:nvPr>
        </p:nvSpPr>
        <p:spPr>
          <a:xfrm>
            <a:off x="549275" y="1255050"/>
            <a:ext cx="8042276" cy="494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42"/>
            </a:pPr>
            <a:r>
              <a:rPr lang="en-US" sz="2220" dirty="0">
                <a:solidFill>
                  <a:srgbClr val="595959"/>
                </a:solidFill>
              </a:rPr>
              <a:t>FCPS adopted Charms Office Assistant for all HS band programs</a:t>
            </a:r>
            <a:endParaRPr dirty="0"/>
          </a:p>
          <a:p>
            <a:pPr marL="69215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39"/>
            </a:pPr>
            <a:r>
              <a:rPr lang="en-US" sz="2035" dirty="0">
                <a:solidFill>
                  <a:srgbClr val="595959"/>
                </a:solidFill>
              </a:rPr>
              <a:t>Used to send emails and track critical band information</a:t>
            </a:r>
            <a:endParaRPr dirty="0"/>
          </a:p>
          <a:p>
            <a:pPr marL="69215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39"/>
            </a:pPr>
            <a:r>
              <a:rPr lang="en-US" sz="2035" dirty="0">
                <a:solidFill>
                  <a:srgbClr val="595959"/>
                </a:solidFill>
              </a:rPr>
              <a:t>Students and their families can view the band calendar and keep their information up to date</a:t>
            </a:r>
            <a:endParaRPr dirty="0"/>
          </a:p>
          <a:p>
            <a:pPr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42"/>
            </a:pPr>
            <a:r>
              <a:rPr lang="en-US" sz="2220" dirty="0">
                <a:solidFill>
                  <a:srgbClr val="595959"/>
                </a:solidFill>
              </a:rPr>
              <a:t>Refer to the </a:t>
            </a:r>
            <a:r>
              <a:rPr lang="en-US" sz="2220" i="1" dirty="0">
                <a:solidFill>
                  <a:srgbClr val="595959"/>
                </a:solidFill>
              </a:rPr>
              <a:t>South Lakes Band Charms Tip Sheet</a:t>
            </a:r>
            <a:r>
              <a:rPr lang="en-US" sz="2220" dirty="0">
                <a:solidFill>
                  <a:srgbClr val="595959"/>
                </a:solidFill>
              </a:rPr>
              <a:t> in band packet</a:t>
            </a:r>
            <a:endParaRPr dirty="0"/>
          </a:p>
          <a:p>
            <a:pPr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42"/>
            </a:pPr>
            <a:r>
              <a:rPr lang="en-US" sz="2220" dirty="0">
                <a:solidFill>
                  <a:srgbClr val="595959"/>
                </a:solidFill>
              </a:rPr>
              <a:t>Access Charms regularly, and keep your information current!</a:t>
            </a:r>
            <a:endParaRPr dirty="0"/>
          </a:p>
          <a:p>
            <a:pPr marL="69215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39"/>
            </a:pPr>
            <a:r>
              <a:rPr lang="en-US" sz="2035" dirty="0">
                <a:solidFill>
                  <a:srgbClr val="595959"/>
                </a:solidFill>
              </a:rPr>
              <a:t>Email addresses</a:t>
            </a:r>
            <a:endParaRPr dirty="0"/>
          </a:p>
          <a:p>
            <a:pPr marL="69215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39"/>
            </a:pPr>
            <a:r>
              <a:rPr lang="en-US" sz="2035" dirty="0">
                <a:solidFill>
                  <a:srgbClr val="595959"/>
                </a:solidFill>
              </a:rPr>
              <a:t>Cell phone # &amp; carrier</a:t>
            </a:r>
            <a:endParaRPr dirty="0"/>
          </a:p>
          <a:p>
            <a:pPr marL="69215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39"/>
            </a:pPr>
            <a:r>
              <a:rPr lang="en-US" sz="2035" dirty="0">
                <a:solidFill>
                  <a:srgbClr val="595959"/>
                </a:solidFill>
              </a:rPr>
              <a:t>Dietary restrictions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318395" y="107576"/>
            <a:ext cx="8042276" cy="941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Performances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idx="1"/>
          </p:nvPr>
        </p:nvSpPr>
        <p:spPr>
          <a:xfrm>
            <a:off x="318396" y="1365499"/>
            <a:ext cx="553069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2640"/>
            </a:pPr>
            <a:r>
              <a:rPr lang="en-US" dirty="0"/>
              <a:t>This year’s performances include:</a:t>
            </a:r>
            <a:endParaRPr dirty="0"/>
          </a:p>
          <a:p>
            <a:pPr marL="692150" lvl="1" indent="-342900" algn="l" rtl="0">
              <a:spcBef>
                <a:spcPts val="600"/>
              </a:spcBef>
              <a:spcAft>
                <a:spcPts val="0"/>
              </a:spcAft>
              <a:buSzPts val="2420"/>
            </a:pPr>
            <a:r>
              <a:rPr lang="en-US" dirty="0"/>
              <a:t>5 home football games</a:t>
            </a:r>
            <a:endParaRPr dirty="0"/>
          </a:p>
          <a:p>
            <a:pPr marL="692150" lvl="1" indent="-342900" algn="l" rtl="0">
              <a:spcBef>
                <a:spcPts val="600"/>
              </a:spcBef>
              <a:spcAft>
                <a:spcPts val="0"/>
              </a:spcAft>
              <a:buSzPts val="2420"/>
            </a:pPr>
            <a:r>
              <a:rPr lang="en-US" dirty="0"/>
              <a:t>5 concerts</a:t>
            </a:r>
            <a:endParaRPr dirty="0"/>
          </a:p>
          <a:p>
            <a:pPr marL="692150" lvl="1" indent="-342900" algn="l" rtl="0">
              <a:spcBef>
                <a:spcPts val="600"/>
              </a:spcBef>
              <a:spcAft>
                <a:spcPts val="0"/>
              </a:spcAft>
              <a:buSzPts val="2420"/>
            </a:pPr>
            <a:r>
              <a:rPr lang="en-US" dirty="0"/>
              <a:t>4 marching &amp; 2 concert assessments</a:t>
            </a:r>
            <a:endParaRPr dirty="0"/>
          </a:p>
          <a:p>
            <a:pPr marL="692150" lvl="1" indent="-342900" algn="l" rtl="0">
              <a:spcBef>
                <a:spcPts val="600"/>
              </a:spcBef>
              <a:spcAft>
                <a:spcPts val="0"/>
              </a:spcAft>
              <a:buSzPts val="2420"/>
            </a:pPr>
            <a:r>
              <a:rPr lang="en-US" dirty="0"/>
              <a:t>2 pyramid outreach events</a:t>
            </a:r>
            <a:endParaRPr dirty="0"/>
          </a:p>
          <a:p>
            <a:pPr marL="692150" lvl="1" indent="-342900" algn="l" rtl="0">
              <a:spcBef>
                <a:spcPts val="600"/>
              </a:spcBef>
              <a:spcAft>
                <a:spcPts val="0"/>
              </a:spcAft>
              <a:buSzPts val="2420"/>
            </a:pPr>
            <a:r>
              <a:rPr lang="en-US" dirty="0"/>
              <a:t>2 parades</a:t>
            </a:r>
            <a:endParaRPr dirty="0"/>
          </a:p>
          <a:p>
            <a:pPr lvl="0" algn="l" rtl="0">
              <a:spcBef>
                <a:spcPts val="2000"/>
              </a:spcBef>
              <a:spcAft>
                <a:spcPts val="0"/>
              </a:spcAft>
              <a:buSzPts val="2640"/>
            </a:pPr>
            <a:r>
              <a:rPr lang="en-US" dirty="0"/>
              <a:t>Charms calendar includes schedule of all performances</a:t>
            </a:r>
            <a:endParaRPr dirty="0"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0492" y="4659153"/>
            <a:ext cx="2741060" cy="1828800"/>
          </a:xfrm>
          <a:prstGeom prst="rect">
            <a:avLst/>
          </a:prstGeom>
          <a:noFill/>
          <a:ln w="1905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0492" y="2443141"/>
            <a:ext cx="2741060" cy="1828800"/>
          </a:xfrm>
          <a:prstGeom prst="rect">
            <a:avLst/>
          </a:prstGeom>
          <a:noFill/>
          <a:ln w="1905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0492" y="287836"/>
            <a:ext cx="2741060" cy="1828800"/>
          </a:xfrm>
          <a:prstGeom prst="rect">
            <a:avLst/>
          </a:prstGeom>
          <a:noFill/>
          <a:ln w="1905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 dirty="0"/>
              <a:t>Performances – more details</a:t>
            </a:r>
            <a:endParaRPr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US" b="1" i="1" dirty="0"/>
              <a:t>A performance is a unit test assessment grade.</a:t>
            </a:r>
            <a:endParaRPr b="1" i="1"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640"/>
              <a:buNone/>
            </a:pPr>
            <a:r>
              <a:rPr lang="en-US" dirty="0"/>
              <a:t>Band SOL’s</a:t>
            </a:r>
            <a:endParaRPr dirty="0"/>
          </a:p>
          <a:p>
            <a:pPr>
              <a:spcBef>
                <a:spcPts val="2000"/>
              </a:spcBef>
              <a:buSzPts val="2200"/>
            </a:pPr>
            <a:r>
              <a:rPr lang="en-US" sz="2000" dirty="0"/>
              <a:t>VBODA Assessment Oct 19 at Rock Ridge</a:t>
            </a:r>
            <a:endParaRPr dirty="0"/>
          </a:p>
          <a:p>
            <a:pPr>
              <a:spcBef>
                <a:spcPts val="2000"/>
              </a:spcBef>
              <a:buSzPts val="2200"/>
            </a:pPr>
            <a:r>
              <a:rPr lang="en-US" sz="2000" dirty="0"/>
              <a:t>VBODA Assessment March 20-21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640"/>
              <a:buNone/>
            </a:pPr>
            <a:r>
              <a:rPr lang="en-US" dirty="0"/>
              <a:t>Important Dates</a:t>
            </a:r>
            <a:endParaRPr dirty="0"/>
          </a:p>
          <a:p>
            <a:pPr>
              <a:spcBef>
                <a:spcPts val="2000"/>
              </a:spcBef>
              <a:buSzPts val="2200"/>
            </a:pPr>
            <a:r>
              <a:rPr lang="en-US" sz="2000" dirty="0"/>
              <a:t>National Concert Band Festival Indianapolis March 12-15</a:t>
            </a:r>
            <a:endParaRPr dirty="0"/>
          </a:p>
          <a:p>
            <a:pPr>
              <a:spcBef>
                <a:spcPts val="2000"/>
              </a:spcBef>
              <a:buSzPts val="2200"/>
            </a:pPr>
            <a:r>
              <a:rPr lang="en-US" sz="2000" dirty="0"/>
              <a:t>VMBC Dates 9-28, 10-12, 11-2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640"/>
              <a:buNone/>
            </a:pP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64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549275" y="107576"/>
            <a:ext cx="8042276" cy="78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lang="en-US"/>
              <a:t>Rehearsals</a:t>
            </a:r>
            <a:endParaRPr/>
          </a:p>
        </p:txBody>
      </p:sp>
      <p:pic>
        <p:nvPicPr>
          <p:cNvPr id="143" name="Google Shape;143;p21" descr="Drill.jpe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5"/>
          <a:stretch/>
        </p:blipFill>
        <p:spPr>
          <a:xfrm rot="5400000">
            <a:off x="3351934" y="2355112"/>
            <a:ext cx="3012411" cy="477416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413657" y="897373"/>
            <a:ext cx="8605939" cy="193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full band meets ONLY during after school and evening rehearsals</a:t>
            </a:r>
          </a:p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Ensemble performance depends on every student and students depend on each other</a:t>
            </a:r>
          </a:p>
          <a:p>
            <a:pPr marL="349250" marR="0" lvl="0" indent="-349250" algn="l" rtl="0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264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latin typeface="Source Sans Pro"/>
                <a:ea typeface="Source Sans Pro"/>
                <a:sym typeface="Source Sans Pro"/>
              </a:rPr>
              <a:t>See Charms for the rehearsal schedule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99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Source Sans Pro"/>
              <a:buNone/>
            </a:pPr>
            <a:r>
              <a:rPr lang="en-US" sz="2800" dirty="0"/>
              <a:t>Typical Rehearsal Schedule – Charms has actual schedule, as rehearsal space impacts rehearsal times</a:t>
            </a:r>
            <a:endParaRPr dirty="0"/>
          </a:p>
        </p:txBody>
      </p:sp>
      <p:sp>
        <p:nvSpPr>
          <p:cNvPr id="152" name="Google Shape;152;p22"/>
          <p:cNvSpPr txBox="1"/>
          <p:nvPr/>
        </p:nvSpPr>
        <p:spPr>
          <a:xfrm>
            <a:off x="550862" y="5709733"/>
            <a:ext cx="80422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School Events, Holidays and Religious events will dictate schedule so please use charms to keep up with most current schedule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AC8D1BD-2D97-464D-84DD-631EC708B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29730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432FF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1096</Words>
  <Application>Microsoft Macintosh PowerPoint</Application>
  <PresentationFormat>On-screen Show (4:3)</PresentationFormat>
  <Paragraphs>219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Noto Sans Symbols</vt:lpstr>
      <vt:lpstr>Arial</vt:lpstr>
      <vt:lpstr>Source Sans Pro</vt:lpstr>
      <vt:lpstr>Calibri Light</vt:lpstr>
      <vt:lpstr>Office Theme</vt:lpstr>
      <vt:lpstr>South Lakes HS Back to Band</vt:lpstr>
      <vt:lpstr>Our South Lakes Bands</vt:lpstr>
      <vt:lpstr>Class Structure</vt:lpstr>
      <vt:lpstr>Our Vision for the Program</vt:lpstr>
      <vt:lpstr>The Charms System</vt:lpstr>
      <vt:lpstr>Performances</vt:lpstr>
      <vt:lpstr>Performances – more details</vt:lpstr>
      <vt:lpstr>Rehearsals</vt:lpstr>
      <vt:lpstr>Typical Rehearsal Schedule – Charms has actual schedule, as rehearsal space impacts rehearsal times</vt:lpstr>
      <vt:lpstr>Concert Uniforms</vt:lpstr>
      <vt:lpstr>Upcoming Trips</vt:lpstr>
      <vt:lpstr>Band Booster Leadership </vt:lpstr>
      <vt:lpstr>Committee &amp; Task Leadership</vt:lpstr>
      <vt:lpstr>SLHS Band Boosters</vt:lpstr>
      <vt:lpstr>Fundraising</vt:lpstr>
      <vt:lpstr>Volunteering</vt:lpstr>
      <vt:lpstr>Before you Leave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Lakes HS Back to Band</dc:title>
  <dc:creator>Mravlja, Andrea</dc:creator>
  <cp:lastModifiedBy>Mravlja, Andrea</cp:lastModifiedBy>
  <cp:revision>2</cp:revision>
  <dcterms:created xsi:type="dcterms:W3CDTF">2019-08-26T20:17:13Z</dcterms:created>
  <dcterms:modified xsi:type="dcterms:W3CDTF">2019-08-26T20:20:53Z</dcterms:modified>
</cp:coreProperties>
</file>